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7" r:id="rId6"/>
    <p:sldId id="265" r:id="rId7"/>
    <p:sldId id="260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962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3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93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06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63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22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2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7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4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9B8A6-0B94-4038-9E1B-EB1CC9F5BDB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14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ctioncatholiquedesfemm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Comment communiquer sur l’Acf ?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2774" y="2780928"/>
            <a:ext cx="7919666" cy="3384375"/>
          </a:xfrm>
        </p:spPr>
        <p:txBody>
          <a:bodyPr>
            <a:normAutofit fontScale="92500"/>
          </a:bodyPr>
          <a:lstStyle/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Il est important d’utiliser les bons outils selon à qui vous parlez de l’Acf. 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Voyons voir ce que vous avez à votre disposition…</a:t>
            </a:r>
          </a:p>
          <a:p>
            <a:endParaRPr lang="fr-FR" dirty="0"/>
          </a:p>
        </p:txBody>
      </p:sp>
      <p:sp>
        <p:nvSpPr>
          <p:cNvPr id="4" name="AutoShape 2" descr="RÃ©sultat de recherche d'images pour &quot;outil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outil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F3FB926-8A25-4DFD-B9A3-A09DAB9C8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2810972" cy="23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5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Les outils à votre disposition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3568" y="1556792"/>
            <a:ext cx="78640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plaquette de présentation</a:t>
            </a:r>
          </a:p>
          <a:p>
            <a:r>
              <a:rPr lang="fr-FR" sz="2800" dirty="0" smtClean="0"/>
              <a:t>de l’association.</a:t>
            </a:r>
            <a:r>
              <a:rPr lang="fr-FR" sz="2000" dirty="0" smtClean="0"/>
              <a:t> 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3"/>
            <a:ext cx="3347863" cy="560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564905"/>
            <a:ext cx="6318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Le </a:t>
            </a:r>
            <a:r>
              <a:rPr lang="fr-FR" sz="2800" dirty="0"/>
              <a:t>site internet : </a:t>
            </a:r>
            <a:r>
              <a:rPr lang="fr-FR" sz="2800" dirty="0" smtClean="0"/>
              <a:t>de </a:t>
            </a:r>
            <a:r>
              <a:rPr lang="fr-FR" sz="2800" dirty="0"/>
              <a:t>l’histoire à l’actualité de </a:t>
            </a:r>
            <a:r>
              <a:rPr lang="fr-FR" sz="2800" dirty="0" smtClean="0"/>
              <a:t>l’association et </a:t>
            </a:r>
            <a:r>
              <a:rPr lang="fr-FR" sz="2800" dirty="0"/>
              <a:t>les pages </a:t>
            </a:r>
            <a:r>
              <a:rPr lang="fr-FR" sz="2800" dirty="0" err="1"/>
              <a:t>facebook</a:t>
            </a: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56362"/>
            <a:ext cx="3885134" cy="24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2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Les outils à votre disposition</a:t>
            </a:r>
            <a:endParaRPr lang="fr-FR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8203" r="4069" b="10131"/>
          <a:stretch/>
        </p:blipFill>
        <p:spPr bwMode="auto">
          <a:xfrm rot="5400000">
            <a:off x="4861076" y="3517698"/>
            <a:ext cx="338228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195735" y="1268760"/>
            <a:ext cx="6351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bulletin d’abonnement à passerelle : revue de l’association</a:t>
            </a:r>
          </a:p>
          <a:p>
            <a:r>
              <a:rPr lang="fr-FR" sz="2800" dirty="0" smtClean="0"/>
              <a:t> à faire d</a:t>
            </a:r>
            <a:r>
              <a:rPr lang="fr-FR" sz="2800" dirty="0"/>
              <a:t>é</a:t>
            </a:r>
            <a:r>
              <a:rPr lang="fr-FR" sz="2800" dirty="0" smtClean="0"/>
              <a:t>couvrir autour  de vous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1560" y="5085183"/>
            <a:ext cx="4608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 plaidoyer : </a:t>
            </a:r>
            <a:r>
              <a:rPr lang="fr-FR" sz="2800" dirty="0" smtClean="0"/>
              <a:t>pour une juste place des femmes dans les instances décisionnelles de l’Eglise</a:t>
            </a:r>
          </a:p>
          <a:p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154"/>
            <a:ext cx="2368369" cy="28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3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Les outils à votre disposition</a:t>
            </a:r>
            <a:endParaRPr lang="fr-FR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9574" r="4694" b="8203"/>
          <a:stretch/>
        </p:blipFill>
        <p:spPr bwMode="auto">
          <a:xfrm>
            <a:off x="331180" y="1934911"/>
            <a:ext cx="2368612" cy="163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r="3236" b="8185"/>
          <a:stretch/>
        </p:blipFill>
        <p:spPr bwMode="auto">
          <a:xfrm rot="5400000">
            <a:off x="5774045" y="3913924"/>
            <a:ext cx="3138895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843807" y="1340768"/>
            <a:ext cx="5328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Les cartes postales </a:t>
            </a:r>
            <a:r>
              <a:rPr lang="fr-FR" sz="2800" dirty="0" smtClean="0"/>
              <a:t>: partage, engagement et spiritualité</a:t>
            </a:r>
            <a:r>
              <a:rPr lang="fr-FR" sz="2800" b="1" dirty="0" smtClean="0"/>
              <a:t> </a:t>
            </a:r>
          </a:p>
          <a:p>
            <a:r>
              <a:rPr lang="fr-FR" sz="2800" dirty="0" smtClean="0"/>
              <a:t>pour votre correspondance, n ’hésitez pas à les utiliser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552" y="3789040"/>
            <a:ext cx="5188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L’</a:t>
            </a:r>
            <a:r>
              <a:rPr lang="fr-FR" sz="2800" b="1" dirty="0"/>
              <a:t> </a:t>
            </a:r>
            <a:r>
              <a:rPr lang="fr-FR" sz="2800" b="1" dirty="0" smtClean="0"/>
              <a:t>affiche :</a:t>
            </a:r>
          </a:p>
          <a:p>
            <a:r>
              <a:rPr lang="fr-FR" sz="2800" dirty="0" smtClean="0"/>
              <a:t>N’hésitez pas à les positionner dans vos paroisses et lors de vos manifestatio</a:t>
            </a:r>
            <a:r>
              <a:rPr lang="fr-FR" sz="3200" dirty="0" smtClean="0"/>
              <a:t>ns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2818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Parler de l’Acf à une amie…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 </a:t>
            </a:r>
          </a:p>
          <a:p>
            <a:pPr marL="0" indent="0" algn="ctr">
              <a:buNone/>
            </a:pPr>
            <a:r>
              <a:rPr lang="fr-FR" dirty="0" smtClean="0"/>
              <a:t>Plusieurs outils à votre disposition  :</a:t>
            </a:r>
          </a:p>
          <a:p>
            <a:endParaRPr lang="fr-FR" dirty="0" smtClean="0"/>
          </a:p>
          <a:p>
            <a:r>
              <a:rPr lang="fr-FR" sz="2800" dirty="0" smtClean="0"/>
              <a:t>La plaquette Acf </a:t>
            </a:r>
          </a:p>
          <a:p>
            <a:r>
              <a:rPr lang="fr-FR" sz="2800" dirty="0" smtClean="0"/>
              <a:t>Le site et les pages </a:t>
            </a:r>
            <a:r>
              <a:rPr lang="fr-FR" sz="2800" dirty="0" err="1" smtClean="0"/>
              <a:t>facebook</a:t>
            </a:r>
            <a:endParaRPr lang="fr-FR" sz="2800" dirty="0" smtClean="0"/>
          </a:p>
          <a:p>
            <a:r>
              <a:rPr lang="fr-FR" sz="2800" dirty="0" smtClean="0"/>
              <a:t>Le livret : Elles et seules</a:t>
            </a:r>
            <a:endParaRPr lang="fr-FR" sz="2800" dirty="0"/>
          </a:p>
          <a:p>
            <a:r>
              <a:rPr lang="fr-FR" sz="2800" dirty="0" smtClean="0"/>
              <a:t>Passerelle</a:t>
            </a:r>
            <a:endParaRPr lang="fr-FR" sz="2800" dirty="0"/>
          </a:p>
        </p:txBody>
      </p:sp>
      <p:pic>
        <p:nvPicPr>
          <p:cNvPr id="4" name="Picture 2" descr="C:\Users\christiane\Desktop\capture-ecran-1ere-page-236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12148"/>
            <a:ext cx="2247619" cy="2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3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 smtClean="0"/>
              <a:t>Parler de l’Acf à un partenaire associatif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80349"/>
            <a:ext cx="8229600" cy="533363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 outils à votre disposition:</a:t>
            </a:r>
          </a:p>
          <a:p>
            <a:r>
              <a:rPr lang="fr-FR" dirty="0" smtClean="0"/>
              <a:t>La nouvelle plaquette Acf </a:t>
            </a:r>
          </a:p>
          <a:p>
            <a:r>
              <a:rPr lang="fr-FR" dirty="0" smtClean="0"/>
              <a:t>Le site </a:t>
            </a:r>
            <a:r>
              <a:rPr lang="fr-FR" dirty="0" smtClean="0">
                <a:hlinkClick r:id="rId2"/>
              </a:rPr>
              <a:t>www.actioncatholiquedesfemmes.org</a:t>
            </a:r>
            <a:endParaRPr lang="fr-FR" dirty="0"/>
          </a:p>
          <a:p>
            <a:r>
              <a:rPr lang="fr-FR" dirty="0" smtClean="0"/>
              <a:t>Le livret Elles et seules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9574" r="4694" b="8203"/>
          <a:stretch/>
        </p:blipFill>
        <p:spPr bwMode="auto">
          <a:xfrm>
            <a:off x="-4205322" y="5067506"/>
            <a:ext cx="2134914" cy="147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r="3236" b="8185"/>
          <a:stretch/>
        </p:blipFill>
        <p:spPr bwMode="auto">
          <a:xfrm rot="5400000">
            <a:off x="-2743997" y="925348"/>
            <a:ext cx="1969111" cy="131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8203" r="4069" b="10131"/>
          <a:stretch/>
        </p:blipFill>
        <p:spPr bwMode="auto">
          <a:xfrm rot="5400000">
            <a:off x="-2724352" y="-1388750"/>
            <a:ext cx="1852960" cy="130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980"/>
            <a:ext cx="3312368" cy="33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Parler de l’Acf à un partenaire </a:t>
            </a:r>
            <a:r>
              <a:rPr lang="fr-FR" b="1" dirty="0"/>
              <a:t>e</a:t>
            </a:r>
            <a:r>
              <a:rPr lang="fr-FR" b="1" dirty="0" smtClean="0"/>
              <a:t>cclésial…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 outils à votre disposition:</a:t>
            </a:r>
          </a:p>
          <a:p>
            <a:endParaRPr lang="fr-FR" dirty="0"/>
          </a:p>
          <a:p>
            <a:r>
              <a:rPr lang="fr-FR" dirty="0" smtClean="0"/>
              <a:t>La plaquette Acf </a:t>
            </a:r>
          </a:p>
          <a:p>
            <a:r>
              <a:rPr lang="fr-FR" dirty="0" smtClean="0"/>
              <a:t>Le site</a:t>
            </a:r>
            <a:endParaRPr lang="fr-FR" dirty="0"/>
          </a:p>
          <a:p>
            <a:r>
              <a:rPr lang="fr-FR" dirty="0" smtClean="0"/>
              <a:t>Le plaidoyer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8203" r="4069" b="10131"/>
          <a:stretch/>
        </p:blipFill>
        <p:spPr bwMode="auto">
          <a:xfrm rot="5400000">
            <a:off x="5064863" y="3953873"/>
            <a:ext cx="2980388" cy="209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6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 smtClean="0"/>
              <a:t>Parler de l’Acf lors de vos manifestati</a:t>
            </a:r>
            <a:r>
              <a:rPr lang="fr-FR" b="1" dirty="0" smtClean="0"/>
              <a:t>ons…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3 outils à votre disposition :</a:t>
            </a:r>
          </a:p>
          <a:p>
            <a:endParaRPr lang="fr-FR" dirty="0"/>
          </a:p>
          <a:p>
            <a:r>
              <a:rPr lang="fr-FR" dirty="0" smtClean="0"/>
              <a:t>La plaquette Acf </a:t>
            </a:r>
          </a:p>
          <a:p>
            <a:endParaRPr lang="fr-FR" dirty="0" smtClean="0"/>
          </a:p>
          <a:p>
            <a:r>
              <a:rPr lang="fr-FR" dirty="0" smtClean="0"/>
              <a:t>L’affiche</a:t>
            </a:r>
          </a:p>
          <a:p>
            <a:endParaRPr lang="fr-FR" dirty="0" smtClean="0"/>
          </a:p>
          <a:p>
            <a:r>
              <a:rPr lang="fr-FR" dirty="0" smtClean="0"/>
              <a:t>Une table de presse avec la revue passerelle  </a:t>
            </a:r>
          </a:p>
        </p:txBody>
      </p:sp>
    </p:spTree>
    <p:extLst>
      <p:ext uri="{BB962C8B-B14F-4D97-AF65-F5344CB8AC3E}">
        <p14:creationId xmlns:p14="http://schemas.microsoft.com/office/powerpoint/2010/main" val="21273043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227</Words>
  <Application>Microsoft Office PowerPoint</Application>
  <PresentationFormat>Affichage à l'écran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       Comment communiquer sur l’Acf ? </vt:lpstr>
      <vt:lpstr>Présentation PowerPoint</vt:lpstr>
      <vt:lpstr>Présentation PowerPoint</vt:lpstr>
      <vt:lpstr>Présentation PowerPoint</vt:lpstr>
      <vt:lpstr>Parler de l’Acf à une amie…</vt:lpstr>
      <vt:lpstr>Parler de l’Acf à un partenaire associatif…</vt:lpstr>
      <vt:lpstr>Parler de l’Acf à un partenaire ecclésial…</vt:lpstr>
      <vt:lpstr>Parler de l’Acf lors de vos manifestations…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communiquer sur l’Acf ?</dc:title>
  <dc:creator>Sabine Bru</dc:creator>
  <cp:lastModifiedBy>christiane</cp:lastModifiedBy>
  <cp:revision>70</cp:revision>
  <dcterms:created xsi:type="dcterms:W3CDTF">2015-11-17T13:44:15Z</dcterms:created>
  <dcterms:modified xsi:type="dcterms:W3CDTF">2019-01-24T11:34:22Z</dcterms:modified>
</cp:coreProperties>
</file>