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68D36"/>
    <a:srgbClr val="B8007C"/>
    <a:srgbClr val="008000"/>
    <a:srgbClr val="FFCCFF"/>
    <a:srgbClr val="CC6600"/>
    <a:srgbClr val="CC9900"/>
    <a:srgbClr val="CC66FF"/>
    <a:srgbClr val="9900CC"/>
    <a:srgbClr val="FC3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352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72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70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5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49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49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02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32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63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65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00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27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5A818-E63E-44CF-BDC0-7E877713B0F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E9DB-E69B-4865-B303-EDC91DD0D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45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2656" y="488503"/>
            <a:ext cx="6264696" cy="1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Arial Black" panose="020B0A04020102020204" pitchFamily="34" charset="0"/>
              </a:rPr>
              <a:t>CONFERENCE DEBAT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Arial Black" panose="020B0A04020102020204" pitchFamily="34" charset="0"/>
              </a:rPr>
              <a:t>Ouverte à tous</a:t>
            </a:r>
          </a:p>
          <a:p>
            <a:pPr algn="ctr"/>
            <a:endParaRPr lang="fr-F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dirty="0">
                <a:solidFill>
                  <a:schemeClr val="bg1"/>
                </a:solidFill>
                <a:latin typeface="Arial Black" panose="020B0A04020102020204" pitchFamily="34" charset="0"/>
              </a:rPr>
              <a:t>Désir d’enfant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Arial Black" panose="020B0A04020102020204" pitchFamily="34" charset="0"/>
              </a:rPr>
              <a:t>Droit à l’enfant – Droit de l’enfant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43646" y="0"/>
            <a:ext cx="6901645" cy="3539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2800" dirty="0" smtClean="0">
              <a:latin typeface="Gentium Book Basic" panose="02000503060000020004" pitchFamily="2" charset="0"/>
            </a:endParaRPr>
          </a:p>
          <a:p>
            <a:pPr algn="ctr"/>
            <a:r>
              <a:rPr lang="fr-FR" sz="3600" dirty="0" smtClean="0">
                <a:solidFill>
                  <a:schemeClr val="bg1"/>
                </a:solidFill>
                <a:latin typeface="Gentium Book Basic" panose="02000503060000020004" pitchFamily="2" charset="0"/>
              </a:rPr>
              <a:t>CONFERENCE DEBAT</a:t>
            </a:r>
          </a:p>
          <a:p>
            <a:pPr algn="ctr"/>
            <a:endParaRPr lang="fr-FR" sz="2800" dirty="0" smtClean="0">
              <a:solidFill>
                <a:schemeClr val="bg1"/>
              </a:solidFill>
              <a:latin typeface="Gentium Book Basic" panose="02000503060000020004" pitchFamily="2" charset="0"/>
            </a:endParaRPr>
          </a:p>
          <a:p>
            <a:pPr algn="ctr"/>
            <a:r>
              <a:rPr lang="fr-FR" sz="3600" dirty="0" smtClean="0">
                <a:solidFill>
                  <a:schemeClr val="bg1"/>
                </a:solidFill>
                <a:latin typeface="Gentium Book Basic" panose="02000503060000020004" pitchFamily="2" charset="0"/>
              </a:rPr>
              <a:t> l’Eglise </a:t>
            </a:r>
            <a:r>
              <a:rPr lang="fr-FR" sz="3600" dirty="0">
                <a:solidFill>
                  <a:schemeClr val="bg1"/>
                </a:solidFill>
                <a:latin typeface="Gentium Book Basic" panose="02000503060000020004" pitchFamily="2" charset="0"/>
              </a:rPr>
              <a:t>en crise </a:t>
            </a:r>
            <a:r>
              <a:rPr lang="fr-FR" sz="3600" dirty="0" smtClean="0">
                <a:solidFill>
                  <a:schemeClr val="bg1"/>
                </a:solidFill>
                <a:latin typeface="Gentium Book Basic" panose="02000503060000020004" pitchFamily="2" charset="0"/>
              </a:rPr>
              <a:t>:</a:t>
            </a:r>
          </a:p>
          <a:p>
            <a:pPr algn="ctr"/>
            <a:endParaRPr lang="fr-FR" sz="3200" dirty="0" smtClean="0">
              <a:solidFill>
                <a:schemeClr val="bg1"/>
              </a:solidFill>
              <a:latin typeface="Gentium Book Basic" panose="02000503060000020004" pitchFamily="2" charset="0"/>
            </a:endParaRPr>
          </a:p>
          <a:p>
            <a:r>
              <a:rPr lang="fr-FR" sz="3200" dirty="0" smtClean="0">
                <a:solidFill>
                  <a:schemeClr val="bg1"/>
                </a:solidFill>
                <a:latin typeface="Gentium Book Basic" panose="02000503060000020004" pitchFamily="2" charset="0"/>
              </a:rPr>
              <a:t>« Construire </a:t>
            </a:r>
            <a:r>
              <a:rPr lang="fr-FR" sz="3200" dirty="0">
                <a:solidFill>
                  <a:schemeClr val="bg1"/>
                </a:solidFill>
                <a:latin typeface="Gentium Book Basic" panose="02000503060000020004" pitchFamily="2" charset="0"/>
              </a:rPr>
              <a:t>l’avenir </a:t>
            </a:r>
            <a:r>
              <a:rPr lang="fr-FR" sz="3200" dirty="0" smtClean="0">
                <a:solidFill>
                  <a:schemeClr val="bg1"/>
                </a:solidFill>
                <a:latin typeface="Gentium Book Basic" panose="02000503060000020004" pitchFamily="2" charset="0"/>
              </a:rPr>
              <a:t>avec les femmes » </a:t>
            </a:r>
          </a:p>
          <a:p>
            <a:pPr algn="ctr"/>
            <a:endParaRPr lang="fr-FR" sz="3200" dirty="0">
              <a:solidFill>
                <a:schemeClr val="bg1"/>
              </a:solidFill>
              <a:latin typeface="Gentium Book Basic" panose="02000503060000020004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8639" y="8472915"/>
            <a:ext cx="4320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ntium Book Basic" panose="02000503060000020004" pitchFamily="2" charset="0"/>
                <a:cs typeface="Arial" panose="020B0604020202020204" pitchFamily="34" charset="0"/>
              </a:rPr>
              <a:t>Renseignements : 01.40.62.65.00</a:t>
            </a:r>
          </a:p>
          <a:p>
            <a:r>
              <a:rPr lang="fr-FR" sz="2000" dirty="0" smtClean="0">
                <a:latin typeface="Gentium Book Basic" panose="02000503060000020004" pitchFamily="2" charset="0"/>
                <a:cs typeface="Arial" panose="020B0604020202020204" pitchFamily="34" charset="0"/>
              </a:rPr>
              <a:t>www.actioncatholiquedesfemmes.org</a:t>
            </a:r>
          </a:p>
          <a:p>
            <a:r>
              <a:rPr lang="fr-FR" sz="1400" i="1" dirty="0" smtClean="0">
                <a:latin typeface="Gentium Book Basic" panose="02000503060000020004" pitchFamily="2" charset="0"/>
                <a:cs typeface="Arial" panose="020B0604020202020204" pitchFamily="34" charset="0"/>
              </a:rPr>
              <a:t>Métro Assemblée Nationale ou Solferino</a:t>
            </a:r>
            <a:endParaRPr lang="fr-FR" sz="1400" i="1" dirty="0">
              <a:latin typeface="Gentium Book Basic" panose="02000503060000020004" pitchFamily="2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32656" y="5601072"/>
            <a:ext cx="4104458" cy="2185214"/>
          </a:xfrm>
          <a:prstGeom prst="rect">
            <a:avLst/>
          </a:prstGeom>
          <a:noFill/>
          <a:ln>
            <a:solidFill>
              <a:srgbClr val="F68D36"/>
            </a:solidFill>
          </a:ln>
        </p:spPr>
        <p:txBody>
          <a:bodyPr wrap="square" rtlCol="0">
            <a:spAutoFit/>
          </a:bodyPr>
          <a:lstStyle/>
          <a:p>
            <a:endParaRPr lang="fr-FR" sz="2400" dirty="0" smtClean="0">
              <a:latin typeface="Gentium Book Basic" panose="02000503060000020004" pitchFamily="2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Gentium Book Basic" panose="02000503060000020004" pitchFamily="2" charset="0"/>
                <a:cs typeface="Arial" panose="020B0604020202020204" pitchFamily="34" charset="0"/>
              </a:rPr>
              <a:t>Animée par :</a:t>
            </a:r>
          </a:p>
          <a:p>
            <a:r>
              <a:rPr lang="fr-FR" sz="2400" b="1" dirty="0" smtClean="0">
                <a:latin typeface="Gentium Book Basic" panose="02000503060000020004" pitchFamily="2" charset="0"/>
                <a:cs typeface="Arial" panose="020B0604020202020204" pitchFamily="34" charset="0"/>
              </a:rPr>
              <a:t>Christine </a:t>
            </a:r>
            <a:r>
              <a:rPr lang="fr-FR" sz="2400" b="1" dirty="0" err="1" smtClean="0">
                <a:latin typeface="Gentium Book Basic" panose="02000503060000020004" pitchFamily="2" charset="0"/>
                <a:cs typeface="Arial" panose="020B0604020202020204" pitchFamily="34" charset="0"/>
              </a:rPr>
              <a:t>Pedotti</a:t>
            </a:r>
            <a:r>
              <a:rPr lang="fr-FR" sz="2400" b="1" dirty="0" smtClean="0">
                <a:latin typeface="Gentium Book Basic" panose="02000503060000020004" pitchFamily="2" charset="0"/>
                <a:cs typeface="Arial" panose="020B0604020202020204" pitchFamily="34" charset="0"/>
              </a:rPr>
              <a:t>, </a:t>
            </a:r>
          </a:p>
          <a:p>
            <a:r>
              <a:rPr lang="fr-FR" sz="2400" dirty="0" smtClean="0">
                <a:latin typeface="Gentium Book Basic" panose="02000503060000020004" pitchFamily="2" charset="0"/>
                <a:cs typeface="Arial" panose="020B0604020202020204" pitchFamily="34" charset="0"/>
              </a:rPr>
              <a:t>écrivain et journaliste à Témoignage chrétien </a:t>
            </a:r>
          </a:p>
          <a:p>
            <a:endParaRPr lang="fr-FR" sz="1600" dirty="0">
              <a:latin typeface="Arial Black" panose="020B0A040201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88640" y="9579827"/>
            <a:ext cx="24819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Gentium Book Basic" panose="02000503060000020004" pitchFamily="2" charset="0"/>
                <a:cs typeface="Arial" panose="020B0604020202020204" pitchFamily="34" charset="0"/>
              </a:rPr>
              <a:t>Ne pas jeter sur la voie publique</a:t>
            </a:r>
            <a:endParaRPr lang="fr-FR" sz="1100" dirty="0">
              <a:latin typeface="Gentium Book Basic" panose="02000503060000020004" pitchFamily="2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21288" y="9579827"/>
            <a:ext cx="8367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ipns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385355" y="9498500"/>
            <a:ext cx="2809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i="1" dirty="0" smtClean="0">
                <a:latin typeface="Gentium Book Basic" panose="02000503060000020004" pitchFamily="2" charset="0"/>
                <a:cs typeface="Arial" panose="020B0604020202020204" pitchFamily="34" charset="0"/>
              </a:rPr>
              <a:t>Entrée libre</a:t>
            </a:r>
          </a:p>
        </p:txBody>
      </p:sp>
      <p:sp>
        <p:nvSpPr>
          <p:cNvPr id="2" name="Rectangle 1"/>
          <p:cNvSpPr/>
          <p:nvPr/>
        </p:nvSpPr>
        <p:spPr>
          <a:xfrm>
            <a:off x="302921" y="3656856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000" b="1" dirty="0" smtClean="0">
              <a:latin typeface="Gentium Book Basic" panose="02000503060000020004" pitchFamily="2" charset="0"/>
            </a:endParaRPr>
          </a:p>
          <a:p>
            <a:pPr algn="ctr"/>
            <a:r>
              <a:rPr lang="fr-FR" sz="2400" b="1" dirty="0" smtClean="0">
                <a:latin typeface="Gentium Book Basic" panose="02000503060000020004" pitchFamily="2" charset="0"/>
              </a:rPr>
              <a:t>Le </a:t>
            </a:r>
            <a:r>
              <a:rPr lang="fr-FR" sz="2400" b="1" dirty="0">
                <a:latin typeface="Gentium Book Basic" panose="02000503060000020004" pitchFamily="2" charset="0"/>
              </a:rPr>
              <a:t>JEUDI </a:t>
            </a:r>
            <a:r>
              <a:rPr lang="fr-FR" sz="2400" b="1" dirty="0" smtClean="0">
                <a:latin typeface="Gentium Book Basic" panose="02000503060000020004" pitchFamily="2" charset="0"/>
              </a:rPr>
              <a:t>24 OCTOBRE </a:t>
            </a:r>
            <a:r>
              <a:rPr lang="fr-FR" sz="2400" b="1" dirty="0">
                <a:latin typeface="Gentium Book Basic" panose="02000503060000020004" pitchFamily="2" charset="0"/>
              </a:rPr>
              <a:t>2019</a:t>
            </a:r>
          </a:p>
          <a:p>
            <a:pPr algn="ctr"/>
            <a:r>
              <a:rPr lang="fr-FR" sz="2400" b="1" dirty="0" smtClean="0">
                <a:latin typeface="Gentium Book Basic" panose="02000503060000020004" pitchFamily="2" charset="0"/>
              </a:rPr>
              <a:t>18h </a:t>
            </a:r>
            <a:r>
              <a:rPr lang="fr-FR" sz="2400" b="1" dirty="0">
                <a:latin typeface="Gentium Book Basic" panose="02000503060000020004" pitchFamily="2" charset="0"/>
              </a:rPr>
              <a:t>– </a:t>
            </a:r>
            <a:r>
              <a:rPr lang="fr-FR" sz="2400" b="1" dirty="0" smtClean="0">
                <a:latin typeface="Gentium Book Basic" panose="02000503060000020004" pitchFamily="2" charset="0"/>
              </a:rPr>
              <a:t>20h</a:t>
            </a:r>
            <a:endParaRPr lang="fr-FR" sz="2400" b="1" dirty="0">
              <a:latin typeface="Gentium Book Basic" panose="02000503060000020004" pitchFamily="2" charset="0"/>
            </a:endParaRPr>
          </a:p>
          <a:p>
            <a:pPr algn="ctr"/>
            <a:r>
              <a:rPr lang="fr-FR" sz="2400" b="1" dirty="0">
                <a:latin typeface="Gentium Book Basic" panose="02000503060000020004" pitchFamily="2" charset="0"/>
                <a:cs typeface="Arial" panose="020B0604020202020204" pitchFamily="34" charset="0"/>
              </a:rPr>
              <a:t>98 rue de l’Université</a:t>
            </a:r>
          </a:p>
          <a:p>
            <a:pPr algn="ctr"/>
            <a:r>
              <a:rPr lang="fr-FR" sz="2400" b="1" dirty="0">
                <a:latin typeface="Gentium Book Basic" panose="02000503060000020004" pitchFamily="2" charset="0"/>
                <a:cs typeface="Arial" panose="020B0604020202020204" pitchFamily="34" charset="0"/>
              </a:rPr>
              <a:t> 75007 Paris</a:t>
            </a:r>
            <a:endParaRPr lang="fr-FR" sz="2400" b="1" dirty="0">
              <a:solidFill>
                <a:schemeClr val="bg1"/>
              </a:solidFill>
              <a:latin typeface="Gentium Book Basic" panose="02000503060000020004" pitchFamily="2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582" y="8105809"/>
            <a:ext cx="1465769" cy="133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Espace réservé du contenu 6" descr="Une image contenant personne, arbre, extérieur, femme&#10;&#10;Description générée automatiquement">
            <a:extLst>
              <a:ext uri="{FF2B5EF4-FFF2-40B4-BE49-F238E27FC236}">
                <a16:creationId xmlns="" xmlns:a16="http://schemas.microsoft.com/office/drawing/2014/main" id="{DA087D27-BAE6-4C0F-98F1-899F48AB53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040" y="5601072"/>
            <a:ext cx="1739098" cy="218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62</Words>
  <Application>Microsoft Office PowerPoint</Application>
  <PresentationFormat>Format A4 (210 x 297 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SECRETARIAT</dc:creator>
  <cp:lastModifiedBy>christiane</cp:lastModifiedBy>
  <cp:revision>46</cp:revision>
  <cp:lastPrinted>2019-07-10T08:55:58Z</cp:lastPrinted>
  <dcterms:created xsi:type="dcterms:W3CDTF">2018-07-31T13:25:46Z</dcterms:created>
  <dcterms:modified xsi:type="dcterms:W3CDTF">2019-07-10T09:02:06Z</dcterms:modified>
</cp:coreProperties>
</file>