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67" r:id="rId4"/>
    <p:sldId id="268" r:id="rId5"/>
    <p:sldId id="265" r:id="rId6"/>
    <p:sldId id="260" r:id="rId7"/>
    <p:sldId id="26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40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5E458-6085-4AD4-8535-1351FC83DAD6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AE7EA-B3AB-4880-8AE1-CD2524EA5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43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AE7EA-B3AB-4880-8AE1-CD2524EA5E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32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AE7EA-B3AB-4880-8AE1-CD2524EA5E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51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AE7EA-B3AB-4880-8AE1-CD2524EA5E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98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81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13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1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93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06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63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22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20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7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B8A6-0B94-4038-9E1B-EB1CC9F5BDB9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64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9B8A6-0B94-4038-9E1B-EB1CC9F5BDB9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E2713-24A7-4F43-9D2A-160C809B5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14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ctioncatholiquedesfemm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ctioncatholiquedesfemme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72816"/>
          </a:xfrm>
        </p:spPr>
        <p:txBody>
          <a:bodyPr>
            <a:normAutofit fontScale="90000"/>
          </a:bodyPr>
          <a:lstStyle/>
          <a:p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r>
              <a:rPr lang="fr-FR" b="1" dirty="0"/>
              <a:t>Comment communiquer sur l’Acf ?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2774" y="2780928"/>
            <a:ext cx="7919666" cy="3384375"/>
          </a:xfrm>
        </p:spPr>
        <p:txBody>
          <a:bodyPr>
            <a:normAutofit lnSpcReduction="10000"/>
          </a:bodyPr>
          <a:lstStyle/>
          <a:p>
            <a:endParaRPr lang="fr-FR" sz="4000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Il est important d’utiliser les bons outils selon à qui vous vous adressez. 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Vous avez à votre disposition…</a:t>
            </a:r>
          </a:p>
          <a:p>
            <a:endParaRPr lang="fr-FR" dirty="0"/>
          </a:p>
        </p:txBody>
      </p:sp>
      <p:sp>
        <p:nvSpPr>
          <p:cNvPr id="4" name="AutoShape 2" descr="RÃ©sultat de recherche d'images pour &quot;outil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outil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3FB926-8A25-4DFD-B9A3-A09DAB9C8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8"/>
            <a:ext cx="2810972" cy="23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5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/>
              <a:t>Les outils à votre disposition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1519" y="1582721"/>
            <a:ext cx="82960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La plaquette de présentation de l’association. </a:t>
            </a:r>
          </a:p>
          <a:p>
            <a:endParaRPr lang="fr-FR" sz="2000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43" y="1582723"/>
            <a:ext cx="2947238" cy="493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2564905"/>
            <a:ext cx="6606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 site internet/rubrique association, actualités, près de </a:t>
            </a:r>
          </a:p>
          <a:p>
            <a:r>
              <a:rPr lang="fr-FR" sz="2000" dirty="0"/>
              <a:t>chez vous pour la vie du mouvement et la page Facebook </a:t>
            </a:r>
            <a:endParaRPr lang="fr-FR" sz="2800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9ABA6057-F155-DD58-A876-8138C2460C81}"/>
              </a:ext>
            </a:extLst>
          </p:cNvPr>
          <p:cNvSpPr/>
          <p:nvPr/>
        </p:nvSpPr>
        <p:spPr>
          <a:xfrm>
            <a:off x="6478653" y="1407206"/>
            <a:ext cx="2448272" cy="5112569"/>
          </a:xfrm>
          <a:custGeom>
            <a:avLst/>
            <a:gdLst/>
            <a:ahLst/>
            <a:cxnLst/>
            <a:rect l="l" t="t" r="r" b="b"/>
            <a:pathLst>
              <a:path w="4286756" h="8922996">
                <a:moveTo>
                  <a:pt x="0" y="0"/>
                </a:moveTo>
                <a:lnTo>
                  <a:pt x="4286756" y="0"/>
                </a:lnTo>
                <a:lnTo>
                  <a:pt x="4286756" y="8922996"/>
                </a:lnTo>
                <a:lnTo>
                  <a:pt x="0" y="89229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EB1B094-F233-84C2-06BD-E5B8AD2FB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94" y="3448308"/>
            <a:ext cx="5976666" cy="30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7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/>
              <a:t>Les deux affiches 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B04EC31-4E1F-2F1C-FF88-57695650CAAA}"/>
              </a:ext>
            </a:extLst>
          </p:cNvPr>
          <p:cNvSpPr/>
          <p:nvPr/>
        </p:nvSpPr>
        <p:spPr>
          <a:xfrm>
            <a:off x="0" y="1484784"/>
            <a:ext cx="3373321" cy="5143500"/>
          </a:xfrm>
          <a:custGeom>
            <a:avLst/>
            <a:gdLst/>
            <a:ahLst/>
            <a:cxnLst/>
            <a:rect l="l" t="t" r="r" b="b"/>
            <a:pathLst>
              <a:path w="6746642" h="10287000">
                <a:moveTo>
                  <a:pt x="0" y="0"/>
                </a:moveTo>
                <a:lnTo>
                  <a:pt x="6746642" y="0"/>
                </a:lnTo>
                <a:lnTo>
                  <a:pt x="67466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55" r="-3522" b="-249"/>
            </a:stretch>
          </a:blipFill>
        </p:spPr>
        <p:txBody>
          <a:bodyPr/>
          <a:lstStyle/>
          <a:p>
            <a:endParaRPr lang="fr-FR" sz="900"/>
          </a:p>
        </p:txBody>
      </p:sp>
      <p:sp>
        <p:nvSpPr>
          <p:cNvPr id="7" name="Freeform 7"/>
          <p:cNvSpPr/>
          <p:nvPr/>
        </p:nvSpPr>
        <p:spPr>
          <a:xfrm>
            <a:off x="5770681" y="1484784"/>
            <a:ext cx="2862844" cy="5143500"/>
          </a:xfrm>
          <a:custGeom>
            <a:avLst/>
            <a:gdLst/>
            <a:ahLst/>
            <a:cxnLst/>
            <a:rect l="l" t="t" r="r" b="b"/>
            <a:pathLst>
              <a:path w="5725688" h="10287000">
                <a:moveTo>
                  <a:pt x="0" y="0"/>
                </a:moveTo>
                <a:lnTo>
                  <a:pt x="5725688" y="0"/>
                </a:lnTo>
                <a:lnTo>
                  <a:pt x="57256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887" r="-9887"/>
            </a:stretch>
          </a:blipFill>
        </p:spPr>
        <p:txBody>
          <a:bodyPr/>
          <a:lstStyle/>
          <a:p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1402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3633" y="235777"/>
            <a:ext cx="9144000" cy="1176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Le flyer sur la cellule d’écoute en direction des femmes victimes de violence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D0FC95-4D1B-2ABA-C082-6BA968FE0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56792"/>
            <a:ext cx="7800835" cy="506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6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/>
              <a:t>Parler de l’Acf à un partenaire associatif</a:t>
            </a:r>
            <a:r>
              <a:rPr lang="fr-FR" dirty="0"/>
              <a:t>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848" y="1484784"/>
            <a:ext cx="8229600" cy="4890301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5 outils à votre disposition:</a:t>
            </a:r>
          </a:p>
          <a:p>
            <a:r>
              <a:rPr lang="fr-FR" sz="2000" dirty="0"/>
              <a:t>La nouvelle plaquette Acf </a:t>
            </a:r>
          </a:p>
          <a:p>
            <a:r>
              <a:rPr lang="fr-FR" sz="2000" dirty="0"/>
              <a:t>Le flyer sur la cellule d’écoute </a:t>
            </a:r>
          </a:p>
          <a:p>
            <a:r>
              <a:rPr lang="fr-FR" sz="2000" dirty="0"/>
              <a:t>Le site </a:t>
            </a:r>
            <a:r>
              <a:rPr lang="fr-FR" sz="1400" dirty="0">
                <a:hlinkClick r:id="rId2"/>
              </a:rPr>
              <a:t>www.actioncatholiquedesfemmes.org</a:t>
            </a:r>
            <a:endParaRPr lang="fr-FR" sz="1400" dirty="0"/>
          </a:p>
          <a:p>
            <a:r>
              <a:rPr lang="fr-FR" sz="2000" dirty="0"/>
              <a:t>La page Facebook national </a:t>
            </a:r>
          </a:p>
          <a:p>
            <a:r>
              <a:rPr lang="fr-FR" sz="2000" dirty="0"/>
              <a:t> la revue Passerelle</a:t>
            </a:r>
          </a:p>
          <a:p>
            <a:endParaRPr lang="fr-F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8203" r="4069" b="10131"/>
          <a:stretch/>
        </p:blipFill>
        <p:spPr bwMode="auto">
          <a:xfrm rot="5400000">
            <a:off x="-2724352" y="-1388750"/>
            <a:ext cx="1852960" cy="130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F4EADD7-CC1A-41BE-DB13-81DE4D6D1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465" y="3776603"/>
            <a:ext cx="1925384" cy="280675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6170C3-09FA-6986-F2E4-16BF2C23B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865" y="3479812"/>
            <a:ext cx="5439427" cy="31035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BCF4FB-8DEE-F829-B453-1BE404F06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261" y="1338186"/>
            <a:ext cx="3728163" cy="20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/>
              <a:t>Parler de l’Acf à un partenaire ecclésial…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5 outils à votre disposition:</a:t>
            </a:r>
          </a:p>
          <a:p>
            <a:endParaRPr lang="fr-FR" sz="2000" dirty="0"/>
          </a:p>
          <a:p>
            <a:r>
              <a:rPr lang="fr-FR" sz="2000" dirty="0"/>
              <a:t>La plaquette Acf </a:t>
            </a:r>
          </a:p>
          <a:p>
            <a:r>
              <a:rPr lang="fr-FR" sz="2000" dirty="0"/>
              <a:t> le site </a:t>
            </a:r>
            <a:r>
              <a:rPr lang="fr-FR" sz="2000" dirty="0">
                <a:hlinkClick r:id="rId2"/>
              </a:rPr>
              <a:t>www.actioncatholiquedesfemmes.org</a:t>
            </a:r>
            <a:endParaRPr lang="fr-FR" sz="2000" dirty="0"/>
          </a:p>
          <a:p>
            <a:r>
              <a:rPr lang="fr-FR" sz="2000" dirty="0"/>
              <a:t>La page Facebook national </a:t>
            </a:r>
          </a:p>
          <a:p>
            <a:r>
              <a:rPr lang="fr-FR" sz="2000" dirty="0"/>
              <a:t> le flyer sur la cellule d’écoute </a:t>
            </a:r>
          </a:p>
          <a:p>
            <a:endParaRPr lang="fr-FR" sz="2000" dirty="0"/>
          </a:p>
          <a:p>
            <a:r>
              <a:rPr lang="fr-FR" sz="2000" dirty="0"/>
              <a:t>Le plaidoyer de 2015</a:t>
            </a:r>
          </a:p>
          <a:p>
            <a:pPr marL="0" indent="0">
              <a:buNone/>
            </a:pPr>
            <a:r>
              <a:rPr lang="fr-FR" sz="2000" dirty="0"/>
              <a:t>    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Penser à  parler de l’Acf membre de  la JMP et </a:t>
            </a:r>
          </a:p>
          <a:p>
            <a:pPr marL="0" indent="0">
              <a:buNone/>
            </a:pPr>
            <a:r>
              <a:rPr lang="fr-FR" sz="2000" dirty="0"/>
              <a:t>de Promesses d’Eglise </a:t>
            </a:r>
          </a:p>
          <a:p>
            <a:endParaRPr lang="fr-FR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8203" r="4069" b="10131"/>
          <a:stretch/>
        </p:blipFill>
        <p:spPr bwMode="auto">
          <a:xfrm rot="5400000">
            <a:off x="5928959" y="3210139"/>
            <a:ext cx="2980388" cy="209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6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b="1" dirty="0"/>
              <a:t>Parler de l’Acf lors de vos manifestati</a:t>
            </a:r>
            <a:r>
              <a:rPr lang="fr-FR" b="1" dirty="0"/>
              <a:t>ons…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sz="2000" dirty="0"/>
              <a:t>7 supports à votre disposition :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le Kakémono</a:t>
            </a:r>
          </a:p>
          <a:p>
            <a:r>
              <a:rPr lang="fr-FR" sz="2000" dirty="0"/>
              <a:t>La plaquette Acf </a:t>
            </a:r>
          </a:p>
          <a:p>
            <a:r>
              <a:rPr lang="fr-FR" sz="2000" dirty="0"/>
              <a:t>Les 2 affiches </a:t>
            </a:r>
          </a:p>
          <a:p>
            <a:r>
              <a:rPr lang="fr-FR" sz="2000" dirty="0"/>
              <a:t>Le flyer sur la cellule d’écoute </a:t>
            </a:r>
          </a:p>
          <a:p>
            <a:r>
              <a:rPr lang="fr-FR" sz="2000" dirty="0"/>
              <a:t>Une table de presse avec la revue passerelle  </a:t>
            </a:r>
          </a:p>
          <a:p>
            <a:r>
              <a:rPr lang="fr-FR" sz="2000" dirty="0"/>
              <a:t> le site www.actioncatholiquedesfemmes.org</a:t>
            </a:r>
          </a:p>
          <a:p>
            <a:r>
              <a:rPr lang="fr-FR" sz="2000" dirty="0"/>
              <a:t>La page Facebook National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702E58-34C5-DCF2-3A96-A84192407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2420887"/>
            <a:ext cx="1584176" cy="393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043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227</Words>
  <Application>Microsoft Office PowerPoint</Application>
  <PresentationFormat>Affichage à l'écran (4:3)</PresentationFormat>
  <Paragraphs>45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Thème Office</vt:lpstr>
      <vt:lpstr>       Comment communiquer sur l’Acf ? </vt:lpstr>
      <vt:lpstr>Présentation PowerPoint</vt:lpstr>
      <vt:lpstr>Présentation PowerPoint</vt:lpstr>
      <vt:lpstr>Présentation PowerPoint</vt:lpstr>
      <vt:lpstr>Parler de l’Acf à un partenaire associatif…</vt:lpstr>
      <vt:lpstr>Parler de l’Acf à un partenaire ecclésial…</vt:lpstr>
      <vt:lpstr>Parler de l’Acf lors de vos manifestations…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communiquer sur l’Acf ?</dc:title>
  <dc:creator>Sabine Bru</dc:creator>
  <cp:lastModifiedBy>Christiane DUJARDIN</cp:lastModifiedBy>
  <cp:revision>83</cp:revision>
  <dcterms:created xsi:type="dcterms:W3CDTF">2015-11-17T13:44:15Z</dcterms:created>
  <dcterms:modified xsi:type="dcterms:W3CDTF">2024-06-20T12:40:52Z</dcterms:modified>
</cp:coreProperties>
</file>