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</p:sldIdLst>
  <p:sldSz cx="18288000" cy="10287000"/>
  <p:notesSz cx="6858000" cy="9144000"/>
  <p:embeddedFontLst>
    <p:embeddedFont>
      <p:font typeface="Open Sans" panose="020B0606030504020204" pitchFamily="34" charset="0"/>
      <p:regular r:id="rId13"/>
      <p:bold r:id="rId14"/>
      <p:italic r:id="rId15"/>
      <p:boldItalic r:id="rId16"/>
    </p:embeddedFont>
    <p:embeddedFont>
      <p:font typeface="Open Sans Bold" panose="020B0806030504020204" charset="0"/>
      <p:regular r:id="rId17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 autoAdjust="0"/>
    <p:restoredTop sz="94622" autoAdjust="0"/>
  </p:normalViewPr>
  <p:slideViewPr>
    <p:cSldViewPr>
      <p:cViewPr varScale="1">
        <p:scale>
          <a:sx n="71" d="100"/>
          <a:sy n="71" d="100"/>
        </p:scale>
        <p:origin x="576" y="72"/>
      </p:cViewPr>
      <p:guideLst/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1.fntdata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font" Target="fonts/font5.fntdata"/><Relationship Id="rId2" Type="http://schemas.openxmlformats.org/officeDocument/2006/relationships/slide" Target="slides/slide1.xml"/><Relationship Id="rId16" Type="http://schemas.openxmlformats.org/officeDocument/2006/relationships/font" Target="fonts/font4.fntdata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font" Target="fonts/font3.fntdata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2.fntdata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1/26/2024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5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jpeg"/><Relationship Id="rId5" Type="http://schemas.openxmlformats.org/officeDocument/2006/relationships/image" Target="../media/image15.png"/><Relationship Id="rId4" Type="http://schemas.openxmlformats.org/officeDocument/2006/relationships/image" Target="../media/image1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0"/>
            <a:ext cx="18288000" cy="10287000"/>
          </a:xfrm>
          <a:custGeom>
            <a:avLst/>
            <a:gdLst/>
            <a:ahLst/>
            <a:cxnLst/>
            <a:rect l="l" t="t" r="r" b="b"/>
            <a:pathLst>
              <a:path w="18288000" h="10287000">
                <a:moveTo>
                  <a:pt x="0" y="0"/>
                </a:moveTo>
                <a:lnTo>
                  <a:pt x="18288000" y="0"/>
                </a:lnTo>
                <a:lnTo>
                  <a:pt x="18288000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1141" r="-11141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028700" y="3237591"/>
            <a:ext cx="3750094" cy="5276514"/>
          </a:xfrm>
          <a:custGeom>
            <a:avLst/>
            <a:gdLst/>
            <a:ahLst/>
            <a:cxnLst/>
            <a:rect l="l" t="t" r="r" b="b"/>
            <a:pathLst>
              <a:path w="3750094" h="5276514">
                <a:moveTo>
                  <a:pt x="0" y="0"/>
                </a:moveTo>
                <a:lnTo>
                  <a:pt x="3750094" y="0"/>
                </a:lnTo>
                <a:lnTo>
                  <a:pt x="3750094" y="5276514"/>
                </a:lnTo>
                <a:lnTo>
                  <a:pt x="0" y="527651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3494054" y="3493778"/>
            <a:ext cx="3765246" cy="5020327"/>
          </a:xfrm>
          <a:custGeom>
            <a:avLst/>
            <a:gdLst/>
            <a:ahLst/>
            <a:cxnLst/>
            <a:rect l="l" t="t" r="r" b="b"/>
            <a:pathLst>
              <a:path w="3765246" h="5020327">
                <a:moveTo>
                  <a:pt x="0" y="0"/>
                </a:moveTo>
                <a:lnTo>
                  <a:pt x="3765246" y="0"/>
                </a:lnTo>
                <a:lnTo>
                  <a:pt x="3765246" y="5020327"/>
                </a:lnTo>
                <a:lnTo>
                  <a:pt x="0" y="5020327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5299223" y="3493778"/>
            <a:ext cx="6806840" cy="5020327"/>
          </a:xfrm>
          <a:custGeom>
            <a:avLst/>
            <a:gdLst/>
            <a:ahLst/>
            <a:cxnLst/>
            <a:rect l="l" t="t" r="r" b="b"/>
            <a:pathLst>
              <a:path w="6806840" h="5020327">
                <a:moveTo>
                  <a:pt x="0" y="0"/>
                </a:moveTo>
                <a:lnTo>
                  <a:pt x="6806841" y="0"/>
                </a:lnTo>
                <a:lnTo>
                  <a:pt x="6806841" y="5020327"/>
                </a:lnTo>
                <a:lnTo>
                  <a:pt x="0" y="502032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837134" y="325630"/>
            <a:ext cx="14613731" cy="18108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86"/>
              </a:lnSpc>
            </a:pPr>
            <a:r>
              <a:rPr lang="en-US" sz="5204" dirty="0">
                <a:solidFill>
                  <a:srgbClr val="FF914D"/>
                </a:solidFill>
                <a:latin typeface="Open Sans Bold"/>
              </a:rPr>
              <a:t>La  vie spirituelle et </a:t>
            </a:r>
            <a:r>
              <a:rPr lang="en-US" sz="5204" dirty="0" err="1">
                <a:solidFill>
                  <a:srgbClr val="FF914D"/>
                </a:solidFill>
                <a:latin typeface="Open Sans Bold"/>
              </a:rPr>
              <a:t>ecclésiale</a:t>
            </a:r>
            <a:r>
              <a:rPr lang="en-US" sz="5204" dirty="0">
                <a:solidFill>
                  <a:srgbClr val="FF914D"/>
                </a:solidFill>
                <a:latin typeface="Open Sans Bold"/>
              </a:rPr>
              <a:t> </a:t>
            </a:r>
            <a:r>
              <a:rPr lang="en-US" sz="5204" dirty="0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86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"/>
              </a:rPr>
              <a:t>une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douzaine de rencontres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départementales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  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2052389"/>
            <a:ext cx="8164633" cy="3969794"/>
          </a:xfrm>
          <a:custGeom>
            <a:avLst/>
            <a:gdLst/>
            <a:ahLst/>
            <a:cxnLst/>
            <a:rect l="l" t="t" r="r" b="b"/>
            <a:pathLst>
              <a:path w="8164633" h="3969794">
                <a:moveTo>
                  <a:pt x="0" y="0"/>
                </a:moveTo>
                <a:lnTo>
                  <a:pt x="8164633" y="0"/>
                </a:lnTo>
                <a:lnTo>
                  <a:pt x="8164633" y="3969794"/>
                </a:lnTo>
                <a:lnTo>
                  <a:pt x="0" y="3969794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1089191" y="1028700"/>
            <a:ext cx="7198809" cy="4801549"/>
          </a:xfrm>
          <a:custGeom>
            <a:avLst/>
            <a:gdLst/>
            <a:ahLst/>
            <a:cxnLst/>
            <a:rect l="l" t="t" r="r" b="b"/>
            <a:pathLst>
              <a:path w="7198809" h="4801549">
                <a:moveTo>
                  <a:pt x="0" y="0"/>
                </a:moveTo>
                <a:lnTo>
                  <a:pt x="7198809" y="0"/>
                </a:lnTo>
                <a:lnTo>
                  <a:pt x="7198809" y="4801549"/>
                </a:lnTo>
                <a:lnTo>
                  <a:pt x="0" y="480154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7162680" y="6154357"/>
            <a:ext cx="5917596" cy="4132643"/>
          </a:xfrm>
          <a:custGeom>
            <a:avLst/>
            <a:gdLst/>
            <a:ahLst/>
            <a:cxnLst/>
            <a:rect l="l" t="t" r="r" b="b"/>
            <a:pathLst>
              <a:path w="5917596" h="4132643">
                <a:moveTo>
                  <a:pt x="0" y="0"/>
                </a:moveTo>
                <a:lnTo>
                  <a:pt x="5917597" y="0"/>
                </a:lnTo>
                <a:lnTo>
                  <a:pt x="5917597" y="4132643"/>
                </a:lnTo>
                <a:lnTo>
                  <a:pt x="0" y="4132643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t="-3696" b="-36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0" y="-95250"/>
            <a:ext cx="18288000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 découverte du mouvement  et la convivialité en équipes  </a:t>
            </a: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FF914D"/>
              </a:solidFill>
              <a:latin typeface="Open Sans Bold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481230" y="289922"/>
            <a:ext cx="5778070" cy="4853578"/>
          </a:xfrm>
          <a:custGeom>
            <a:avLst/>
            <a:gdLst/>
            <a:ahLst/>
            <a:cxnLst/>
            <a:rect l="l" t="t" r="r" b="b"/>
            <a:pathLst>
              <a:path w="5778070" h="4853578">
                <a:moveTo>
                  <a:pt x="0" y="0"/>
                </a:moveTo>
                <a:lnTo>
                  <a:pt x="5778070" y="0"/>
                </a:lnTo>
                <a:lnTo>
                  <a:pt x="5778070" y="4853578"/>
                </a:lnTo>
                <a:lnTo>
                  <a:pt x="0" y="485357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554525" y="1028700"/>
            <a:ext cx="4286756" cy="8922996"/>
          </a:xfrm>
          <a:custGeom>
            <a:avLst/>
            <a:gdLst/>
            <a:ahLst/>
            <a:cxnLst/>
            <a:rect l="l" t="t" r="r" b="b"/>
            <a:pathLst>
              <a:path w="4286756" h="8922996">
                <a:moveTo>
                  <a:pt x="0" y="0"/>
                </a:moveTo>
                <a:lnTo>
                  <a:pt x="4286756" y="0"/>
                </a:lnTo>
                <a:lnTo>
                  <a:pt x="4286756" y="8922996"/>
                </a:lnTo>
                <a:lnTo>
                  <a:pt x="0" y="892299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5105400" y="5143499"/>
            <a:ext cx="13182600" cy="268483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>
              <a:lnSpc>
                <a:spcPts val="7221"/>
              </a:lnSpc>
            </a:pPr>
            <a:r>
              <a:rPr lang="en-US" sz="5158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Association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loi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1901 et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mouvement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d’Eglise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,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L’Acf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oeuvre pour le respect et la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dignité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des femmes dans les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différents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domaines</a:t>
            </a:r>
            <a:endParaRPr lang="en-US" sz="3200" dirty="0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21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leurs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vies</a:t>
            </a: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AutoShape 2"/>
          <p:cNvSpPr/>
          <p:nvPr/>
        </p:nvSpPr>
        <p:spPr>
          <a:xfrm>
            <a:off x="5897880" y="5143500"/>
            <a:ext cx="6492240" cy="0"/>
          </a:xfrm>
          <a:prstGeom prst="line">
            <a:avLst/>
          </a:prstGeom>
          <a:ln w="38100" cap="flat">
            <a:solidFill>
              <a:srgbClr val="000000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fr-FR"/>
          </a:p>
        </p:txBody>
      </p:sp>
      <p:grpSp>
        <p:nvGrpSpPr>
          <p:cNvPr id="3" name="Group 3"/>
          <p:cNvGrpSpPr/>
          <p:nvPr/>
        </p:nvGrpSpPr>
        <p:grpSpPr>
          <a:xfrm>
            <a:off x="6724836" y="1028700"/>
            <a:ext cx="5837476" cy="6721856"/>
            <a:chOff x="0" y="0"/>
            <a:chExt cx="1967724" cy="2265835"/>
          </a:xfrm>
        </p:grpSpPr>
        <p:sp>
          <p:nvSpPr>
            <p:cNvPr id="4" name="Freeform 4"/>
            <p:cNvSpPr/>
            <p:nvPr/>
          </p:nvSpPr>
          <p:spPr>
            <a:xfrm>
              <a:off x="0" y="0"/>
              <a:ext cx="1967724" cy="2265835"/>
            </a:xfrm>
            <a:custGeom>
              <a:avLst/>
              <a:gdLst/>
              <a:ahLst/>
              <a:cxnLst/>
              <a:rect l="l" t="t" r="r" b="b"/>
              <a:pathLst>
                <a:path w="1967724" h="2265835">
                  <a:moveTo>
                    <a:pt x="983862" y="0"/>
                  </a:moveTo>
                  <a:cubicBezTo>
                    <a:pt x="440490" y="0"/>
                    <a:pt x="0" y="507225"/>
                    <a:pt x="0" y="1132918"/>
                  </a:cubicBezTo>
                  <a:cubicBezTo>
                    <a:pt x="0" y="1758611"/>
                    <a:pt x="440490" y="2265835"/>
                    <a:pt x="983862" y="2265835"/>
                  </a:cubicBezTo>
                  <a:cubicBezTo>
                    <a:pt x="1527234" y="2265835"/>
                    <a:pt x="1967724" y="1758611"/>
                    <a:pt x="1967724" y="1132918"/>
                  </a:cubicBezTo>
                  <a:cubicBezTo>
                    <a:pt x="1967724" y="507225"/>
                    <a:pt x="1527234" y="0"/>
                    <a:pt x="983862" y="0"/>
                  </a:cubicBezTo>
                  <a:close/>
                </a:path>
              </a:pathLst>
            </a:custGeom>
            <a:solidFill>
              <a:srgbClr val="FCFBFB"/>
            </a:solidFill>
          </p:spPr>
          <p:txBody>
            <a:bodyPr/>
            <a:lstStyle/>
            <a:p>
              <a:endParaRPr lang="fr-FR"/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184474" y="145747"/>
              <a:ext cx="1598776" cy="1907666"/>
            </a:xfrm>
            <a:prstGeom prst="rect">
              <a:avLst/>
            </a:prstGeom>
          </p:spPr>
          <p:txBody>
            <a:bodyPr lIns="50800" tIns="50800" rIns="50800" bIns="50800" rtlCol="0" anchor="ctr"/>
            <a:lstStyle/>
            <a:p>
              <a:pPr algn="just">
                <a:lnSpc>
                  <a:spcPts val="4619"/>
                </a:lnSpc>
              </a:pP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L’Acf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propose des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lieux</a:t>
              </a:r>
              <a:endParaRPr lang="en-US" sz="3200" dirty="0">
                <a:solidFill>
                  <a:srgbClr val="000000"/>
                </a:solidFill>
                <a:latin typeface="Open Sans"/>
              </a:endParaRPr>
            </a:p>
            <a:p>
              <a:pPr algn="just">
                <a:lnSpc>
                  <a:spcPts val="4619"/>
                </a:lnSpc>
              </a:pP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et des temps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où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toutes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les femmes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peuvent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 prendre la parole et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chercher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un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sens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à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ce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qu’elles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vivent</a:t>
              </a:r>
              <a:endParaRPr lang="en-US" sz="3200" dirty="0">
                <a:solidFill>
                  <a:srgbClr val="000000"/>
                </a:solidFill>
                <a:latin typeface="Open Sans"/>
              </a:endParaRPr>
            </a:p>
            <a:p>
              <a:pPr algn="just">
                <a:lnSpc>
                  <a:spcPts val="4619"/>
                </a:lnSpc>
                <a:spcBef>
                  <a:spcPct val="0"/>
                </a:spcBef>
              </a:pP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et </a:t>
              </a:r>
              <a:r>
                <a:rPr lang="en-US" sz="3200" dirty="0" err="1">
                  <a:solidFill>
                    <a:srgbClr val="000000"/>
                  </a:solidFill>
                  <a:latin typeface="Open Sans"/>
                </a:rPr>
                <a:t>oser</a:t>
              </a:r>
              <a:r>
                <a:rPr lang="en-US" sz="3200" dirty="0">
                  <a:solidFill>
                    <a:srgbClr val="000000"/>
                  </a:solidFill>
                  <a:latin typeface="Open Sans"/>
                </a:rPr>
                <a:t> dire “Je”  </a:t>
              </a:r>
            </a:p>
          </p:txBody>
        </p:sp>
      </p:grpSp>
      <p:sp>
        <p:nvSpPr>
          <p:cNvPr id="6" name="Freeform 6"/>
          <p:cNvSpPr/>
          <p:nvPr/>
        </p:nvSpPr>
        <p:spPr>
          <a:xfrm>
            <a:off x="0" y="0"/>
            <a:ext cx="6746642" cy="10287000"/>
          </a:xfrm>
          <a:custGeom>
            <a:avLst/>
            <a:gdLst/>
            <a:ahLst/>
            <a:cxnLst/>
            <a:rect l="l" t="t" r="r" b="b"/>
            <a:pathLst>
              <a:path w="6746642" h="10287000">
                <a:moveTo>
                  <a:pt x="0" y="0"/>
                </a:moveTo>
                <a:lnTo>
                  <a:pt x="6746642" y="0"/>
                </a:lnTo>
                <a:lnTo>
                  <a:pt x="6746642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t="-2855" r="-3522" b="-249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Freeform 7"/>
          <p:cNvSpPr/>
          <p:nvPr/>
        </p:nvSpPr>
        <p:spPr>
          <a:xfrm>
            <a:off x="12562312" y="0"/>
            <a:ext cx="5725688" cy="10287000"/>
          </a:xfrm>
          <a:custGeom>
            <a:avLst/>
            <a:gdLst/>
            <a:ahLst/>
            <a:cxnLst/>
            <a:rect l="l" t="t" r="r" b="b"/>
            <a:pathLst>
              <a:path w="5725688" h="10287000">
                <a:moveTo>
                  <a:pt x="0" y="0"/>
                </a:moveTo>
                <a:lnTo>
                  <a:pt x="5725688" y="0"/>
                </a:lnTo>
                <a:lnTo>
                  <a:pt x="5725688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9887" r="-9887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25" name="Rectangle 24">
            <a:extLst>
              <a:ext uri="{FF2B5EF4-FFF2-40B4-BE49-F238E27FC236}">
                <a16:creationId xmlns:a16="http://schemas.microsoft.com/office/drawing/2014/main" id="{CF75AD06-DFC4-4B3A-8490-330823D081C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"/>
            <a:ext cx="18287542" cy="10287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Rectangle 25">
            <a:extLst>
              <a:ext uri="{FF2B5EF4-FFF2-40B4-BE49-F238E27FC236}">
                <a16:creationId xmlns:a16="http://schemas.microsoft.com/office/drawing/2014/main" id="{FC587C93-0840-40DF-96D5-D1F2137E64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57" y="0"/>
            <a:ext cx="18287543" cy="10287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800"/>
          </a:p>
        </p:txBody>
      </p:sp>
      <p:grpSp>
        <p:nvGrpSpPr>
          <p:cNvPr id="27" name="Group 10">
            <a:extLst>
              <a:ext uri="{FF2B5EF4-FFF2-40B4-BE49-F238E27FC236}">
                <a16:creationId xmlns:a16="http://schemas.microsoft.com/office/drawing/2014/main" id="{5E02D55A-F529-4B19-BAF9-F63240A7B49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flipH="1">
            <a:off x="20758" y="0"/>
            <a:ext cx="6487298" cy="3961723"/>
            <a:chOff x="6867015" y="-1"/>
            <a:chExt cx="5324985" cy="3251912"/>
          </a:xfrm>
          <a:solidFill>
            <a:schemeClr val="accent5">
              <a:alpha val="10000"/>
            </a:schemeClr>
          </a:solidFill>
        </p:grpSpPr>
        <p:sp>
          <p:nvSpPr>
            <p:cNvPr id="12" name="Freeform: Shape 11">
              <a:extLst>
                <a:ext uri="{FF2B5EF4-FFF2-40B4-BE49-F238E27FC236}">
                  <a16:creationId xmlns:a16="http://schemas.microsoft.com/office/drawing/2014/main" id="{60367E3C-3947-493D-9458-5955DB20AEA4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867015" y="-1"/>
              <a:ext cx="5324985" cy="3251912"/>
            </a:xfrm>
            <a:custGeom>
              <a:avLst/>
              <a:gdLst>
                <a:gd name="connsiteX0" fmla="*/ 0 w 5324985"/>
                <a:gd name="connsiteY0" fmla="*/ 0 h 3251912"/>
                <a:gd name="connsiteX1" fmla="*/ 36826 w 5324985"/>
                <a:gd name="connsiteY1" fmla="*/ 0 h 3251912"/>
                <a:gd name="connsiteX2" fmla="*/ 45003 w 5324985"/>
                <a:gd name="connsiteY2" fmla="*/ 152909 h 3251912"/>
                <a:gd name="connsiteX3" fmla="*/ 68956 w 5324985"/>
                <a:gd name="connsiteY3" fmla="*/ 308600 h 3251912"/>
                <a:gd name="connsiteX4" fmla="*/ 167774 w 5324985"/>
                <a:gd name="connsiteY4" fmla="*/ 607968 h 3251912"/>
                <a:gd name="connsiteX5" fmla="*/ 201857 w 5324985"/>
                <a:gd name="connsiteY5" fmla="*/ 679539 h 3251912"/>
                <a:gd name="connsiteX6" fmla="*/ 239741 w 5324985"/>
                <a:gd name="connsiteY6" fmla="*/ 749488 h 3251912"/>
                <a:gd name="connsiteX7" fmla="*/ 323724 w 5324985"/>
                <a:gd name="connsiteY7" fmla="*/ 885101 h 3251912"/>
                <a:gd name="connsiteX8" fmla="*/ 416412 w 5324985"/>
                <a:gd name="connsiteY8" fmla="*/ 1016081 h 3251912"/>
                <a:gd name="connsiteX9" fmla="*/ 515719 w 5324985"/>
                <a:gd name="connsiteY9" fmla="*/ 1143356 h 3251912"/>
                <a:gd name="connsiteX10" fmla="*/ 722427 w 5324985"/>
                <a:gd name="connsiteY10" fmla="*/ 1395127 h 3251912"/>
                <a:gd name="connsiteX11" fmla="*/ 825780 w 5324985"/>
                <a:gd name="connsiteY11" fmla="*/ 1522749 h 3251912"/>
                <a:gd name="connsiteX12" fmla="*/ 926314 w 5324985"/>
                <a:gd name="connsiteY12" fmla="*/ 1651992 h 3251912"/>
                <a:gd name="connsiteX13" fmla="*/ 1026848 w 5324985"/>
                <a:gd name="connsiteY13" fmla="*/ 1776836 h 3251912"/>
                <a:gd name="connsiteX14" fmla="*/ 1131918 w 5324985"/>
                <a:gd name="connsiteY14" fmla="*/ 1897393 h 3251912"/>
                <a:gd name="connsiteX15" fmla="*/ 1354688 w 5324985"/>
                <a:gd name="connsiteY15" fmla="*/ 2124728 h 3251912"/>
                <a:gd name="connsiteX16" fmla="*/ 1855027 w 5324985"/>
                <a:gd name="connsiteY16" fmla="*/ 2504236 h 3251912"/>
                <a:gd name="connsiteX17" fmla="*/ 2131618 w 5324985"/>
                <a:gd name="connsiteY17" fmla="*/ 2646913 h 3251912"/>
                <a:gd name="connsiteX18" fmla="*/ 2423534 w 5324985"/>
                <a:gd name="connsiteY18" fmla="*/ 2754732 h 3251912"/>
                <a:gd name="connsiteX19" fmla="*/ 2727588 w 5324985"/>
                <a:gd name="connsiteY19" fmla="*/ 2829197 h 3251912"/>
                <a:gd name="connsiteX20" fmla="*/ 3041083 w 5324985"/>
                <a:gd name="connsiteY20" fmla="*/ 2870890 h 3251912"/>
                <a:gd name="connsiteX21" fmla="*/ 3360340 w 5324985"/>
                <a:gd name="connsiteY21" fmla="*/ 2883976 h 3251912"/>
                <a:gd name="connsiteX22" fmla="*/ 3439663 w 5324985"/>
                <a:gd name="connsiteY22" fmla="*/ 2883396 h 3251912"/>
                <a:gd name="connsiteX23" fmla="*/ 3478529 w 5324985"/>
                <a:gd name="connsiteY23" fmla="*/ 2882471 h 3251912"/>
                <a:gd name="connsiteX24" fmla="*/ 3517271 w 5324985"/>
                <a:gd name="connsiteY24" fmla="*/ 2880616 h 3251912"/>
                <a:gd name="connsiteX25" fmla="*/ 3671260 w 5324985"/>
                <a:gd name="connsiteY25" fmla="*/ 2867878 h 3251912"/>
                <a:gd name="connsiteX26" fmla="*/ 4265268 w 5324985"/>
                <a:gd name="connsiteY26" fmla="*/ 2716283 h 3251912"/>
                <a:gd name="connsiteX27" fmla="*/ 4546395 w 5324985"/>
                <a:gd name="connsiteY27" fmla="*/ 2584724 h 3251912"/>
                <a:gd name="connsiteX28" fmla="*/ 4817837 w 5324985"/>
                <a:gd name="connsiteY28" fmla="*/ 2424674 h 3251912"/>
                <a:gd name="connsiteX29" fmla="*/ 5081677 w 5324985"/>
                <a:gd name="connsiteY29" fmla="*/ 2243548 h 3251912"/>
                <a:gd name="connsiteX30" fmla="*/ 5211881 w 5324985"/>
                <a:gd name="connsiteY30" fmla="*/ 2147658 h 3251912"/>
                <a:gd name="connsiteX31" fmla="*/ 5324985 w 5324985"/>
                <a:gd name="connsiteY31" fmla="*/ 2062128 h 3251912"/>
                <a:gd name="connsiteX32" fmla="*/ 5324985 w 5324985"/>
                <a:gd name="connsiteY32" fmla="*/ 2514993 h 3251912"/>
                <a:gd name="connsiteX33" fmla="*/ 5314867 w 5324985"/>
                <a:gd name="connsiteY33" fmla="*/ 2522881 h 3251912"/>
                <a:gd name="connsiteX34" fmla="*/ 5038276 w 5324985"/>
                <a:gd name="connsiteY34" fmla="*/ 2722421 h 3251912"/>
                <a:gd name="connsiteX35" fmla="*/ 4741701 w 5324985"/>
                <a:gd name="connsiteY35" fmla="*/ 2904937 h 3251912"/>
                <a:gd name="connsiteX36" fmla="*/ 4420728 w 5324985"/>
                <a:gd name="connsiteY36" fmla="*/ 3058848 h 3251912"/>
                <a:gd name="connsiteX37" fmla="*/ 3717481 w 5324985"/>
                <a:gd name="connsiteY37" fmla="*/ 3237079 h 3251912"/>
                <a:gd name="connsiteX38" fmla="*/ 3535661 w 5324985"/>
                <a:gd name="connsiteY38" fmla="*/ 3249934 h 3251912"/>
                <a:gd name="connsiteX39" fmla="*/ 3490175 w 5324985"/>
                <a:gd name="connsiteY39" fmla="*/ 3251555 h 3251912"/>
                <a:gd name="connsiteX40" fmla="*/ 3444813 w 5324985"/>
                <a:gd name="connsiteY40" fmla="*/ 3251787 h 3251912"/>
                <a:gd name="connsiteX41" fmla="*/ 3355681 w 5324985"/>
                <a:gd name="connsiteY41" fmla="*/ 3250745 h 3251912"/>
                <a:gd name="connsiteX42" fmla="*/ 3179011 w 5324985"/>
                <a:gd name="connsiteY42" fmla="*/ 3243795 h 3251912"/>
                <a:gd name="connsiteX43" fmla="*/ 3002217 w 5324985"/>
                <a:gd name="connsiteY43" fmla="*/ 3227814 h 3251912"/>
                <a:gd name="connsiteX44" fmla="*/ 2650103 w 5324985"/>
                <a:gd name="connsiteY44" fmla="*/ 3170836 h 3251912"/>
                <a:gd name="connsiteX45" fmla="*/ 2305836 w 5324985"/>
                <a:gd name="connsiteY45" fmla="*/ 3072514 h 3251912"/>
                <a:gd name="connsiteX46" fmla="*/ 1978611 w 5324985"/>
                <a:gd name="connsiteY46" fmla="*/ 2929952 h 3251912"/>
                <a:gd name="connsiteX47" fmla="*/ 1678235 w 5324985"/>
                <a:gd name="connsiteY47" fmla="*/ 2744424 h 3251912"/>
                <a:gd name="connsiteX48" fmla="*/ 1175688 w 5324985"/>
                <a:gd name="connsiteY48" fmla="*/ 2277018 h 3251912"/>
                <a:gd name="connsiteX49" fmla="*/ 971310 w 5324985"/>
                <a:gd name="connsiteY49" fmla="*/ 2012044 h 3251912"/>
                <a:gd name="connsiteX50" fmla="*/ 790717 w 5324985"/>
                <a:gd name="connsiteY50" fmla="*/ 1735723 h 3251912"/>
                <a:gd name="connsiteX51" fmla="*/ 706488 w 5324985"/>
                <a:gd name="connsiteY51" fmla="*/ 1598604 h 3251912"/>
                <a:gd name="connsiteX52" fmla="*/ 618951 w 5324985"/>
                <a:gd name="connsiteY52" fmla="*/ 1463802 h 3251912"/>
                <a:gd name="connsiteX53" fmla="*/ 436273 w 5324985"/>
                <a:gd name="connsiteY53" fmla="*/ 1195355 h 3251912"/>
                <a:gd name="connsiteX54" fmla="*/ 346896 w 5324985"/>
                <a:gd name="connsiteY54" fmla="*/ 1058816 h 3251912"/>
                <a:gd name="connsiteX55" fmla="*/ 261809 w 5324985"/>
                <a:gd name="connsiteY55" fmla="*/ 919264 h 3251912"/>
                <a:gd name="connsiteX56" fmla="*/ 118487 w 5324985"/>
                <a:gd name="connsiteY56" fmla="*/ 626498 h 3251912"/>
                <a:gd name="connsiteX57" fmla="*/ 28130 w 5324985"/>
                <a:gd name="connsiteY57" fmla="*/ 315781 h 3251912"/>
                <a:gd name="connsiteX58" fmla="*/ 6751 w 5324985"/>
                <a:gd name="connsiteY58" fmla="*/ 156195 h 32519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</a:cxnLst>
              <a:rect l="l" t="t" r="r" b="b"/>
              <a:pathLst>
                <a:path w="5324985" h="3251912">
                  <a:moveTo>
                    <a:pt x="0" y="0"/>
                  </a:moveTo>
                  <a:lnTo>
                    <a:pt x="36826" y="0"/>
                  </a:lnTo>
                  <a:lnTo>
                    <a:pt x="45003" y="152909"/>
                  </a:lnTo>
                  <a:cubicBezTo>
                    <a:pt x="50351" y="205154"/>
                    <a:pt x="58290" y="257123"/>
                    <a:pt x="68956" y="308600"/>
                  </a:cubicBezTo>
                  <a:cubicBezTo>
                    <a:pt x="91393" y="411324"/>
                    <a:pt x="123882" y="511847"/>
                    <a:pt x="167774" y="607968"/>
                  </a:cubicBezTo>
                  <a:cubicBezTo>
                    <a:pt x="178195" y="632173"/>
                    <a:pt x="190333" y="655798"/>
                    <a:pt x="201857" y="679539"/>
                  </a:cubicBezTo>
                  <a:cubicBezTo>
                    <a:pt x="214363" y="702933"/>
                    <a:pt x="226255" y="726557"/>
                    <a:pt x="239741" y="749488"/>
                  </a:cubicBezTo>
                  <a:cubicBezTo>
                    <a:pt x="265488" y="795812"/>
                    <a:pt x="294176" y="840746"/>
                    <a:pt x="323724" y="885101"/>
                  </a:cubicBezTo>
                  <a:cubicBezTo>
                    <a:pt x="353149" y="929572"/>
                    <a:pt x="384657" y="972885"/>
                    <a:pt x="416412" y="1016081"/>
                  </a:cubicBezTo>
                  <a:cubicBezTo>
                    <a:pt x="448655" y="1058931"/>
                    <a:pt x="482127" y="1101202"/>
                    <a:pt x="515719" y="1143356"/>
                  </a:cubicBezTo>
                  <a:cubicBezTo>
                    <a:pt x="583027" y="1227782"/>
                    <a:pt x="653402" y="1310470"/>
                    <a:pt x="722427" y="1395127"/>
                  </a:cubicBezTo>
                  <a:cubicBezTo>
                    <a:pt x="757123" y="1437282"/>
                    <a:pt x="791697" y="1479783"/>
                    <a:pt x="825780" y="1522749"/>
                  </a:cubicBezTo>
                  <a:cubicBezTo>
                    <a:pt x="859742" y="1565367"/>
                    <a:pt x="893457" y="1610649"/>
                    <a:pt x="926314" y="1651992"/>
                  </a:cubicBezTo>
                  <a:cubicBezTo>
                    <a:pt x="958927" y="1694379"/>
                    <a:pt x="993132" y="1735492"/>
                    <a:pt x="1026848" y="1776836"/>
                  </a:cubicBezTo>
                  <a:cubicBezTo>
                    <a:pt x="1061545" y="1817485"/>
                    <a:pt x="1095996" y="1858133"/>
                    <a:pt x="1131918" y="1897393"/>
                  </a:cubicBezTo>
                  <a:cubicBezTo>
                    <a:pt x="1203273" y="1976376"/>
                    <a:pt x="1277447" y="2052463"/>
                    <a:pt x="1354688" y="2124728"/>
                  </a:cubicBezTo>
                  <a:cubicBezTo>
                    <a:pt x="1509411" y="2268911"/>
                    <a:pt x="1676396" y="2397575"/>
                    <a:pt x="1855027" y="2504236"/>
                  </a:cubicBezTo>
                  <a:cubicBezTo>
                    <a:pt x="1944528" y="2557277"/>
                    <a:pt x="2036357" y="2605917"/>
                    <a:pt x="2131618" y="2646913"/>
                  </a:cubicBezTo>
                  <a:cubicBezTo>
                    <a:pt x="2226267" y="2689068"/>
                    <a:pt x="2323981" y="2724622"/>
                    <a:pt x="2423534" y="2754732"/>
                  </a:cubicBezTo>
                  <a:cubicBezTo>
                    <a:pt x="2523087" y="2784958"/>
                    <a:pt x="2624602" y="2809394"/>
                    <a:pt x="2727588" y="2829197"/>
                  </a:cubicBezTo>
                  <a:cubicBezTo>
                    <a:pt x="2830698" y="2848653"/>
                    <a:pt x="2935522" y="2861971"/>
                    <a:pt x="3041083" y="2870890"/>
                  </a:cubicBezTo>
                  <a:cubicBezTo>
                    <a:pt x="3146644" y="2879922"/>
                    <a:pt x="3253307" y="2883860"/>
                    <a:pt x="3360340" y="2883976"/>
                  </a:cubicBezTo>
                  <a:cubicBezTo>
                    <a:pt x="3387067" y="2883976"/>
                    <a:pt x="3414162" y="2884439"/>
                    <a:pt x="3439663" y="2883396"/>
                  </a:cubicBezTo>
                  <a:lnTo>
                    <a:pt x="3478529" y="2882471"/>
                  </a:lnTo>
                  <a:lnTo>
                    <a:pt x="3517271" y="2880616"/>
                  </a:lnTo>
                  <a:cubicBezTo>
                    <a:pt x="3568887" y="2878417"/>
                    <a:pt x="3620257" y="2873552"/>
                    <a:pt x="3671260" y="2867878"/>
                  </a:cubicBezTo>
                  <a:cubicBezTo>
                    <a:pt x="3875515" y="2844253"/>
                    <a:pt x="4074253" y="2792486"/>
                    <a:pt x="4265268" y="2716283"/>
                  </a:cubicBezTo>
                  <a:cubicBezTo>
                    <a:pt x="4361020" y="2678529"/>
                    <a:pt x="4454444" y="2633710"/>
                    <a:pt x="4546395" y="2584724"/>
                  </a:cubicBezTo>
                  <a:cubicBezTo>
                    <a:pt x="4638470" y="2535967"/>
                    <a:pt x="4728827" y="2481885"/>
                    <a:pt x="4817837" y="2424674"/>
                  </a:cubicBezTo>
                  <a:cubicBezTo>
                    <a:pt x="4906846" y="2367348"/>
                    <a:pt x="4994385" y="2306317"/>
                    <a:pt x="5081677" y="2243548"/>
                  </a:cubicBezTo>
                  <a:cubicBezTo>
                    <a:pt x="5125201" y="2212164"/>
                    <a:pt x="5168603" y="2179969"/>
                    <a:pt x="5211881" y="2147658"/>
                  </a:cubicBezTo>
                  <a:lnTo>
                    <a:pt x="5324985" y="2062128"/>
                  </a:lnTo>
                  <a:lnTo>
                    <a:pt x="5324985" y="2514993"/>
                  </a:lnTo>
                  <a:lnTo>
                    <a:pt x="5314867" y="2522881"/>
                  </a:lnTo>
                  <a:cubicBezTo>
                    <a:pt x="5225490" y="2591325"/>
                    <a:pt x="5133783" y="2658379"/>
                    <a:pt x="5038276" y="2722421"/>
                  </a:cubicBezTo>
                  <a:cubicBezTo>
                    <a:pt x="4942892" y="2786348"/>
                    <a:pt x="4844810" y="2848422"/>
                    <a:pt x="4741701" y="2904937"/>
                  </a:cubicBezTo>
                  <a:cubicBezTo>
                    <a:pt x="4638592" y="2961337"/>
                    <a:pt x="4531929" y="3013683"/>
                    <a:pt x="4420728" y="3058848"/>
                  </a:cubicBezTo>
                  <a:cubicBezTo>
                    <a:pt x="4199063" y="3150338"/>
                    <a:pt x="3959621" y="3211485"/>
                    <a:pt x="3717481" y="3237079"/>
                  </a:cubicBezTo>
                  <a:cubicBezTo>
                    <a:pt x="3656914" y="3243101"/>
                    <a:pt x="3596227" y="3247966"/>
                    <a:pt x="3535661" y="3249934"/>
                  </a:cubicBezTo>
                  <a:lnTo>
                    <a:pt x="3490175" y="3251555"/>
                  </a:lnTo>
                  <a:lnTo>
                    <a:pt x="3444813" y="3251787"/>
                  </a:lnTo>
                  <a:cubicBezTo>
                    <a:pt x="3414162" y="3252250"/>
                    <a:pt x="3385105" y="3251324"/>
                    <a:pt x="3355681" y="3250745"/>
                  </a:cubicBezTo>
                  <a:cubicBezTo>
                    <a:pt x="3296954" y="3250050"/>
                    <a:pt x="3237860" y="3246692"/>
                    <a:pt x="3179011" y="3243795"/>
                  </a:cubicBezTo>
                  <a:cubicBezTo>
                    <a:pt x="3120039" y="3239164"/>
                    <a:pt x="3061067" y="3234878"/>
                    <a:pt x="3002217" y="3227814"/>
                  </a:cubicBezTo>
                  <a:cubicBezTo>
                    <a:pt x="2884397" y="3214496"/>
                    <a:pt x="2766699" y="3196314"/>
                    <a:pt x="2650103" y="3170836"/>
                  </a:cubicBezTo>
                  <a:cubicBezTo>
                    <a:pt x="2533510" y="3145358"/>
                    <a:pt x="2418263" y="3112583"/>
                    <a:pt x="2305836" y="3072514"/>
                  </a:cubicBezTo>
                  <a:cubicBezTo>
                    <a:pt x="2193410" y="3032328"/>
                    <a:pt x="2083926" y="2984383"/>
                    <a:pt x="1978611" y="2929952"/>
                  </a:cubicBezTo>
                  <a:cubicBezTo>
                    <a:pt x="1873663" y="2874711"/>
                    <a:pt x="1772884" y="2812985"/>
                    <a:pt x="1678235" y="2744424"/>
                  </a:cubicBezTo>
                  <a:cubicBezTo>
                    <a:pt x="1488201" y="2608001"/>
                    <a:pt x="1321708" y="2448068"/>
                    <a:pt x="1175688" y="2277018"/>
                  </a:cubicBezTo>
                  <a:cubicBezTo>
                    <a:pt x="1102985" y="2191086"/>
                    <a:pt x="1035309" y="2102377"/>
                    <a:pt x="971310" y="2012044"/>
                  </a:cubicBezTo>
                  <a:cubicBezTo>
                    <a:pt x="907188" y="1921714"/>
                    <a:pt x="847358" y="1829413"/>
                    <a:pt x="790717" y="1735723"/>
                  </a:cubicBezTo>
                  <a:cubicBezTo>
                    <a:pt x="761782" y="1688357"/>
                    <a:pt x="735300" y="1644002"/>
                    <a:pt x="706488" y="1598604"/>
                  </a:cubicBezTo>
                  <a:cubicBezTo>
                    <a:pt x="677922" y="1553555"/>
                    <a:pt x="648866" y="1508505"/>
                    <a:pt x="618951" y="1463802"/>
                  </a:cubicBezTo>
                  <a:lnTo>
                    <a:pt x="436273" y="1195355"/>
                  </a:lnTo>
                  <a:cubicBezTo>
                    <a:pt x="405990" y="1150189"/>
                    <a:pt x="376075" y="1104792"/>
                    <a:pt x="346896" y="1058816"/>
                  </a:cubicBezTo>
                  <a:cubicBezTo>
                    <a:pt x="317716" y="1012838"/>
                    <a:pt x="288782" y="966747"/>
                    <a:pt x="261809" y="919264"/>
                  </a:cubicBezTo>
                  <a:cubicBezTo>
                    <a:pt x="207742" y="824764"/>
                    <a:pt x="158088" y="727485"/>
                    <a:pt x="118487" y="626498"/>
                  </a:cubicBezTo>
                  <a:cubicBezTo>
                    <a:pt x="78151" y="525859"/>
                    <a:pt x="48237" y="421515"/>
                    <a:pt x="28130" y="315781"/>
                  </a:cubicBezTo>
                  <a:cubicBezTo>
                    <a:pt x="18506" y="262914"/>
                    <a:pt x="11425" y="209642"/>
                    <a:pt x="6751" y="156195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8" name="Freeform: Shape 12">
              <a:extLst>
                <a:ext uri="{FF2B5EF4-FFF2-40B4-BE49-F238E27FC236}">
                  <a16:creationId xmlns:a16="http://schemas.microsoft.com/office/drawing/2014/main" id="{1E8D9785-21DB-4CE6-B138-2999AD61612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16467" y="-1"/>
              <a:ext cx="5275533" cy="2980757"/>
            </a:xfrm>
            <a:custGeom>
              <a:avLst/>
              <a:gdLst>
                <a:gd name="connsiteX0" fmla="*/ 0 w 5275533"/>
                <a:gd name="connsiteY0" fmla="*/ 0 h 2980757"/>
                <a:gd name="connsiteX1" fmla="*/ 201166 w 5275533"/>
                <a:gd name="connsiteY1" fmla="*/ 0 h 2980757"/>
                <a:gd name="connsiteX2" fmla="*/ 206734 w 5275533"/>
                <a:gd name="connsiteY2" fmla="*/ 89286 h 2980757"/>
                <a:gd name="connsiteX3" fmla="*/ 232051 w 5275533"/>
                <a:gd name="connsiteY3" fmla="*/ 226897 h 2980757"/>
                <a:gd name="connsiteX4" fmla="*/ 332707 w 5275533"/>
                <a:gd name="connsiteY4" fmla="*/ 487120 h 2980757"/>
                <a:gd name="connsiteX5" fmla="*/ 402959 w 5275533"/>
                <a:gd name="connsiteY5" fmla="*/ 609647 h 2980757"/>
                <a:gd name="connsiteX6" fmla="*/ 483631 w 5275533"/>
                <a:gd name="connsiteY6" fmla="*/ 728236 h 2980757"/>
                <a:gd name="connsiteX7" fmla="*/ 669986 w 5275533"/>
                <a:gd name="connsiteY7" fmla="*/ 957424 h 2980757"/>
                <a:gd name="connsiteX8" fmla="*/ 871667 w 5275533"/>
                <a:gd name="connsiteY8" fmla="*/ 1188348 h 2980757"/>
                <a:gd name="connsiteX9" fmla="*/ 971956 w 5275533"/>
                <a:gd name="connsiteY9" fmla="*/ 1308905 h 2980757"/>
                <a:gd name="connsiteX10" fmla="*/ 1020139 w 5275533"/>
                <a:gd name="connsiteY10" fmla="*/ 1368084 h 2980757"/>
                <a:gd name="connsiteX11" fmla="*/ 1067340 w 5275533"/>
                <a:gd name="connsiteY11" fmla="*/ 1424715 h 2980757"/>
                <a:gd name="connsiteX12" fmla="*/ 1472909 w 5275533"/>
                <a:gd name="connsiteY12" fmla="*/ 1843252 h 2980757"/>
                <a:gd name="connsiteX13" fmla="*/ 1688567 w 5275533"/>
                <a:gd name="connsiteY13" fmla="*/ 2031559 h 2980757"/>
                <a:gd name="connsiteX14" fmla="*/ 1914401 w 5275533"/>
                <a:gd name="connsiteY14" fmla="*/ 2205156 h 2980757"/>
                <a:gd name="connsiteX15" fmla="*/ 2418909 w 5275533"/>
                <a:gd name="connsiteY15" fmla="*/ 2479741 h 2980757"/>
                <a:gd name="connsiteX16" fmla="*/ 2701141 w 5275533"/>
                <a:gd name="connsiteY16" fmla="*/ 2557333 h 2980757"/>
                <a:gd name="connsiteX17" fmla="*/ 2773475 w 5275533"/>
                <a:gd name="connsiteY17" fmla="*/ 2570999 h 2980757"/>
                <a:gd name="connsiteX18" fmla="*/ 2846424 w 5275533"/>
                <a:gd name="connsiteY18" fmla="*/ 2582465 h 2980757"/>
                <a:gd name="connsiteX19" fmla="*/ 2993669 w 5275533"/>
                <a:gd name="connsiteY19" fmla="*/ 2598909 h 2980757"/>
                <a:gd name="connsiteX20" fmla="*/ 3067721 w 5275533"/>
                <a:gd name="connsiteY20" fmla="*/ 2604237 h 2980757"/>
                <a:gd name="connsiteX21" fmla="*/ 3142019 w 5275533"/>
                <a:gd name="connsiteY21" fmla="*/ 2607943 h 2980757"/>
                <a:gd name="connsiteX22" fmla="*/ 3216561 w 5275533"/>
                <a:gd name="connsiteY22" fmla="*/ 2609564 h 2980757"/>
                <a:gd name="connsiteX23" fmla="*/ 3291225 w 5275533"/>
                <a:gd name="connsiteY23" fmla="*/ 2609217 h 2980757"/>
                <a:gd name="connsiteX24" fmla="*/ 3328619 w 5275533"/>
                <a:gd name="connsiteY24" fmla="*/ 2608869 h 2980757"/>
                <a:gd name="connsiteX25" fmla="*/ 3364665 w 5275533"/>
                <a:gd name="connsiteY25" fmla="*/ 2607363 h 2980757"/>
                <a:gd name="connsiteX26" fmla="*/ 3400587 w 5275533"/>
                <a:gd name="connsiteY26" fmla="*/ 2605627 h 2980757"/>
                <a:gd name="connsiteX27" fmla="*/ 3436387 w 5275533"/>
                <a:gd name="connsiteY27" fmla="*/ 2602847 h 2980757"/>
                <a:gd name="connsiteX28" fmla="*/ 3578361 w 5275533"/>
                <a:gd name="connsiteY28" fmla="*/ 2586286 h 2980757"/>
                <a:gd name="connsiteX29" fmla="*/ 4119159 w 5275533"/>
                <a:gd name="connsiteY29" fmla="*/ 2418594 h 2980757"/>
                <a:gd name="connsiteX30" fmla="*/ 4618765 w 5275533"/>
                <a:gd name="connsiteY30" fmla="*/ 2124668 h 2980757"/>
                <a:gd name="connsiteX31" fmla="*/ 4739895 w 5275533"/>
                <a:gd name="connsiteY31" fmla="*/ 2038275 h 2980757"/>
                <a:gd name="connsiteX32" fmla="*/ 4861027 w 5275533"/>
                <a:gd name="connsiteY32" fmla="*/ 1948986 h 2980757"/>
                <a:gd name="connsiteX33" fmla="*/ 5106354 w 5275533"/>
                <a:gd name="connsiteY33" fmla="*/ 1763690 h 2980757"/>
                <a:gd name="connsiteX34" fmla="*/ 5275533 w 5275533"/>
                <a:gd name="connsiteY34" fmla="*/ 1641017 h 2980757"/>
                <a:gd name="connsiteX35" fmla="*/ 5275533 w 5275533"/>
                <a:gd name="connsiteY35" fmla="*/ 2257481 h 2980757"/>
                <a:gd name="connsiteX36" fmla="*/ 5168881 w 5275533"/>
                <a:gd name="connsiteY36" fmla="*/ 2332084 h 2980757"/>
                <a:gd name="connsiteX37" fmla="*/ 5036225 w 5275533"/>
                <a:gd name="connsiteY37" fmla="*/ 2421489 h 2980757"/>
                <a:gd name="connsiteX38" fmla="*/ 4899401 w 5275533"/>
                <a:gd name="connsiteY38" fmla="*/ 2508347 h 2980757"/>
                <a:gd name="connsiteX39" fmla="*/ 4612145 w 5275533"/>
                <a:gd name="connsiteY39" fmla="*/ 2671407 h 2980757"/>
                <a:gd name="connsiteX40" fmla="*/ 4303187 w 5275533"/>
                <a:gd name="connsiteY40" fmla="*/ 2810030 h 2980757"/>
                <a:gd name="connsiteX41" fmla="*/ 3630835 w 5275533"/>
                <a:gd name="connsiteY41" fmla="*/ 2969500 h 2980757"/>
                <a:gd name="connsiteX42" fmla="*/ 3457719 w 5275533"/>
                <a:gd name="connsiteY42" fmla="*/ 2979808 h 2980757"/>
                <a:gd name="connsiteX43" fmla="*/ 3414441 w 5275533"/>
                <a:gd name="connsiteY43" fmla="*/ 2980733 h 2980757"/>
                <a:gd name="connsiteX44" fmla="*/ 3371285 w 5275533"/>
                <a:gd name="connsiteY44" fmla="*/ 2980502 h 2980757"/>
                <a:gd name="connsiteX45" fmla="*/ 3328252 w 5275533"/>
                <a:gd name="connsiteY45" fmla="*/ 2980039 h 2980757"/>
                <a:gd name="connsiteX46" fmla="*/ 3286445 w 5275533"/>
                <a:gd name="connsiteY46" fmla="*/ 2978534 h 2980757"/>
                <a:gd name="connsiteX47" fmla="*/ 2952475 w 5275533"/>
                <a:gd name="connsiteY47" fmla="*/ 2953402 h 2980757"/>
                <a:gd name="connsiteX48" fmla="*/ 2620591 w 5275533"/>
                <a:gd name="connsiteY48" fmla="*/ 2898046 h 2980757"/>
                <a:gd name="connsiteX49" fmla="*/ 2294591 w 5275533"/>
                <a:gd name="connsiteY49" fmla="*/ 2811305 h 2980757"/>
                <a:gd name="connsiteX50" fmla="*/ 1670544 w 5275533"/>
                <a:gd name="connsiteY50" fmla="*/ 2550501 h 2980757"/>
                <a:gd name="connsiteX51" fmla="*/ 1144703 w 5275533"/>
                <a:gd name="connsiteY51" fmla="*/ 2144472 h 2980757"/>
                <a:gd name="connsiteX52" fmla="*/ 931497 w 5275533"/>
                <a:gd name="connsiteY52" fmla="*/ 1900114 h 2980757"/>
                <a:gd name="connsiteX53" fmla="*/ 745265 w 5275533"/>
                <a:gd name="connsiteY53" fmla="*/ 1641395 h 2980757"/>
                <a:gd name="connsiteX54" fmla="*/ 701741 w 5275533"/>
                <a:gd name="connsiteY54" fmla="*/ 1575500 h 2980757"/>
                <a:gd name="connsiteX55" fmla="*/ 660178 w 5275533"/>
                <a:gd name="connsiteY55" fmla="*/ 1511573 h 2980757"/>
                <a:gd name="connsiteX56" fmla="*/ 578158 w 5275533"/>
                <a:gd name="connsiteY56" fmla="*/ 1387656 h 2980757"/>
                <a:gd name="connsiteX57" fmla="*/ 408230 w 5275533"/>
                <a:gd name="connsiteY57" fmla="*/ 1134497 h 2980757"/>
                <a:gd name="connsiteX58" fmla="*/ 242349 w 5275533"/>
                <a:gd name="connsiteY58" fmla="*/ 866860 h 2980757"/>
                <a:gd name="connsiteX59" fmla="*/ 167562 w 5275533"/>
                <a:gd name="connsiteY59" fmla="*/ 724994 h 2980757"/>
                <a:gd name="connsiteX60" fmla="*/ 104054 w 5275533"/>
                <a:gd name="connsiteY60" fmla="*/ 576525 h 2980757"/>
                <a:gd name="connsiteX61" fmla="*/ 55381 w 5275533"/>
                <a:gd name="connsiteY61" fmla="*/ 422499 h 2980757"/>
                <a:gd name="connsiteX62" fmla="*/ 37236 w 5275533"/>
                <a:gd name="connsiteY62" fmla="*/ 343980 h 2980757"/>
                <a:gd name="connsiteX63" fmla="*/ 29267 w 5275533"/>
                <a:gd name="connsiteY63" fmla="*/ 304604 h 2980757"/>
                <a:gd name="connsiteX64" fmla="*/ 22646 w 5275533"/>
                <a:gd name="connsiteY64" fmla="*/ 265113 h 2980757"/>
                <a:gd name="connsiteX65" fmla="*/ 3903 w 5275533"/>
                <a:gd name="connsiteY65" fmla="*/ 106787 h 298075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  <a:cxn ang="0">
                  <a:pos x="connsiteX40" y="connsiteY40"/>
                </a:cxn>
                <a:cxn ang="0">
                  <a:pos x="connsiteX41" y="connsiteY41"/>
                </a:cxn>
                <a:cxn ang="0">
                  <a:pos x="connsiteX42" y="connsiteY42"/>
                </a:cxn>
                <a:cxn ang="0">
                  <a:pos x="connsiteX43" y="connsiteY43"/>
                </a:cxn>
                <a:cxn ang="0">
                  <a:pos x="connsiteX44" y="connsiteY44"/>
                </a:cxn>
                <a:cxn ang="0">
                  <a:pos x="connsiteX45" y="connsiteY45"/>
                </a:cxn>
                <a:cxn ang="0">
                  <a:pos x="connsiteX46" y="connsiteY46"/>
                </a:cxn>
                <a:cxn ang="0">
                  <a:pos x="connsiteX47" y="connsiteY47"/>
                </a:cxn>
                <a:cxn ang="0">
                  <a:pos x="connsiteX48" y="connsiteY48"/>
                </a:cxn>
                <a:cxn ang="0">
                  <a:pos x="connsiteX49" y="connsiteY49"/>
                </a:cxn>
                <a:cxn ang="0">
                  <a:pos x="connsiteX50" y="connsiteY50"/>
                </a:cxn>
                <a:cxn ang="0">
                  <a:pos x="connsiteX51" y="connsiteY51"/>
                </a:cxn>
                <a:cxn ang="0">
                  <a:pos x="connsiteX52" y="connsiteY52"/>
                </a:cxn>
                <a:cxn ang="0">
                  <a:pos x="connsiteX53" y="connsiteY53"/>
                </a:cxn>
                <a:cxn ang="0">
                  <a:pos x="connsiteX54" y="connsiteY54"/>
                </a:cxn>
                <a:cxn ang="0">
                  <a:pos x="connsiteX55" y="connsiteY55"/>
                </a:cxn>
                <a:cxn ang="0">
                  <a:pos x="connsiteX56" y="connsiteY56"/>
                </a:cxn>
                <a:cxn ang="0">
                  <a:pos x="connsiteX57" y="connsiteY57"/>
                </a:cxn>
                <a:cxn ang="0">
                  <a:pos x="connsiteX58" y="connsiteY58"/>
                </a:cxn>
                <a:cxn ang="0">
                  <a:pos x="connsiteX59" y="connsiteY59"/>
                </a:cxn>
                <a:cxn ang="0">
                  <a:pos x="connsiteX60" y="connsiteY60"/>
                </a:cxn>
                <a:cxn ang="0">
                  <a:pos x="connsiteX61" y="connsiteY61"/>
                </a:cxn>
                <a:cxn ang="0">
                  <a:pos x="connsiteX62" y="connsiteY62"/>
                </a:cxn>
                <a:cxn ang="0">
                  <a:pos x="connsiteX63" y="connsiteY63"/>
                </a:cxn>
                <a:cxn ang="0">
                  <a:pos x="connsiteX64" y="connsiteY64"/>
                </a:cxn>
                <a:cxn ang="0">
                  <a:pos x="connsiteX65" y="connsiteY65"/>
                </a:cxn>
              </a:cxnLst>
              <a:rect l="l" t="t" r="r" b="b"/>
              <a:pathLst>
                <a:path w="5275533" h="2980757">
                  <a:moveTo>
                    <a:pt x="0" y="0"/>
                  </a:moveTo>
                  <a:lnTo>
                    <a:pt x="201166" y="0"/>
                  </a:lnTo>
                  <a:lnTo>
                    <a:pt x="206734" y="89286"/>
                  </a:lnTo>
                  <a:cubicBezTo>
                    <a:pt x="212220" y="135755"/>
                    <a:pt x="220465" y="181731"/>
                    <a:pt x="232051" y="226897"/>
                  </a:cubicBezTo>
                  <a:cubicBezTo>
                    <a:pt x="254855" y="317344"/>
                    <a:pt x="290287" y="403854"/>
                    <a:pt x="332707" y="487120"/>
                  </a:cubicBezTo>
                  <a:cubicBezTo>
                    <a:pt x="354163" y="528696"/>
                    <a:pt x="377948" y="569461"/>
                    <a:pt x="402959" y="609647"/>
                  </a:cubicBezTo>
                  <a:cubicBezTo>
                    <a:pt x="428337" y="649717"/>
                    <a:pt x="455433" y="689209"/>
                    <a:pt x="483631" y="728236"/>
                  </a:cubicBezTo>
                  <a:cubicBezTo>
                    <a:pt x="540764" y="806061"/>
                    <a:pt x="604271" y="881569"/>
                    <a:pt x="669986" y="957424"/>
                  </a:cubicBezTo>
                  <a:cubicBezTo>
                    <a:pt x="735701" y="1033395"/>
                    <a:pt x="804359" y="1109366"/>
                    <a:pt x="871667" y="1188348"/>
                  </a:cubicBezTo>
                  <a:cubicBezTo>
                    <a:pt x="905383" y="1227723"/>
                    <a:pt x="938731" y="1268025"/>
                    <a:pt x="971956" y="1308905"/>
                  </a:cubicBezTo>
                  <a:lnTo>
                    <a:pt x="1020139" y="1368084"/>
                  </a:lnTo>
                  <a:cubicBezTo>
                    <a:pt x="1035954" y="1386962"/>
                    <a:pt x="1051035" y="1406302"/>
                    <a:pt x="1067340" y="1424715"/>
                  </a:cubicBezTo>
                  <a:cubicBezTo>
                    <a:pt x="1194602" y="1574573"/>
                    <a:pt x="1332652" y="1712503"/>
                    <a:pt x="1472909" y="1843252"/>
                  </a:cubicBezTo>
                  <a:cubicBezTo>
                    <a:pt x="1543406" y="1908337"/>
                    <a:pt x="1615128" y="1971221"/>
                    <a:pt x="1688567" y="2031559"/>
                  </a:cubicBezTo>
                  <a:cubicBezTo>
                    <a:pt x="1762006" y="2091895"/>
                    <a:pt x="1836793" y="2150263"/>
                    <a:pt x="1914401" y="2205156"/>
                  </a:cubicBezTo>
                  <a:cubicBezTo>
                    <a:pt x="2069003" y="2315176"/>
                    <a:pt x="2235742" y="2413498"/>
                    <a:pt x="2418909" y="2479741"/>
                  </a:cubicBezTo>
                  <a:cubicBezTo>
                    <a:pt x="2510249" y="2512863"/>
                    <a:pt x="2604898" y="2538225"/>
                    <a:pt x="2701141" y="2557333"/>
                  </a:cubicBezTo>
                  <a:cubicBezTo>
                    <a:pt x="2725293" y="2561850"/>
                    <a:pt x="2749201" y="2567062"/>
                    <a:pt x="2773475" y="2570999"/>
                  </a:cubicBezTo>
                  <a:lnTo>
                    <a:pt x="2846424" y="2582465"/>
                  </a:lnTo>
                  <a:cubicBezTo>
                    <a:pt x="2895343" y="2588602"/>
                    <a:pt x="2944261" y="2595088"/>
                    <a:pt x="2993669" y="2598909"/>
                  </a:cubicBezTo>
                  <a:cubicBezTo>
                    <a:pt x="3018313" y="2601110"/>
                    <a:pt x="3042956" y="2603195"/>
                    <a:pt x="3067721" y="2604237"/>
                  </a:cubicBezTo>
                  <a:cubicBezTo>
                    <a:pt x="3092487" y="2605394"/>
                    <a:pt x="3117130" y="2607247"/>
                    <a:pt x="3142019" y="2607943"/>
                  </a:cubicBezTo>
                  <a:lnTo>
                    <a:pt x="3216561" y="2609564"/>
                  </a:lnTo>
                  <a:cubicBezTo>
                    <a:pt x="3241326" y="2610142"/>
                    <a:pt x="3266337" y="2609333"/>
                    <a:pt x="3291225" y="2609217"/>
                  </a:cubicBezTo>
                  <a:lnTo>
                    <a:pt x="3328619" y="2608869"/>
                  </a:lnTo>
                  <a:cubicBezTo>
                    <a:pt x="3340757" y="2608522"/>
                    <a:pt x="3352649" y="2607827"/>
                    <a:pt x="3364665" y="2607363"/>
                  </a:cubicBezTo>
                  <a:cubicBezTo>
                    <a:pt x="3376679" y="2606784"/>
                    <a:pt x="3388695" y="2606438"/>
                    <a:pt x="3400587" y="2605627"/>
                  </a:cubicBezTo>
                  <a:lnTo>
                    <a:pt x="3436387" y="2602847"/>
                  </a:lnTo>
                  <a:cubicBezTo>
                    <a:pt x="3484079" y="2599257"/>
                    <a:pt x="3531404" y="2593235"/>
                    <a:pt x="3578361" y="2586286"/>
                  </a:cubicBezTo>
                  <a:cubicBezTo>
                    <a:pt x="3766310" y="2556871"/>
                    <a:pt x="3947025" y="2499314"/>
                    <a:pt x="4119159" y="2418594"/>
                  </a:cubicBezTo>
                  <a:cubicBezTo>
                    <a:pt x="4291907" y="2338801"/>
                    <a:pt x="4456317" y="2236657"/>
                    <a:pt x="4618765" y="2124668"/>
                  </a:cubicBezTo>
                  <a:cubicBezTo>
                    <a:pt x="4659346" y="2096759"/>
                    <a:pt x="4699682" y="2067575"/>
                    <a:pt x="4739895" y="2038275"/>
                  </a:cubicBezTo>
                  <a:cubicBezTo>
                    <a:pt x="4780355" y="2008976"/>
                    <a:pt x="4820691" y="1979212"/>
                    <a:pt x="4861027" y="1948986"/>
                  </a:cubicBezTo>
                  <a:lnTo>
                    <a:pt x="5106354" y="1763690"/>
                  </a:lnTo>
                  <a:lnTo>
                    <a:pt x="5275533" y="1641017"/>
                  </a:lnTo>
                  <a:lnTo>
                    <a:pt x="5275533" y="2257481"/>
                  </a:lnTo>
                  <a:lnTo>
                    <a:pt x="5168881" y="2332084"/>
                  </a:lnTo>
                  <a:cubicBezTo>
                    <a:pt x="5125235" y="2362079"/>
                    <a:pt x="5081099" y="2391958"/>
                    <a:pt x="5036225" y="2421489"/>
                  </a:cubicBezTo>
                  <a:cubicBezTo>
                    <a:pt x="4991231" y="2450790"/>
                    <a:pt x="4945867" y="2479857"/>
                    <a:pt x="4899401" y="2508347"/>
                  </a:cubicBezTo>
                  <a:cubicBezTo>
                    <a:pt x="4806959" y="2565440"/>
                    <a:pt x="4711574" y="2620798"/>
                    <a:pt x="4612145" y="2671407"/>
                  </a:cubicBezTo>
                  <a:cubicBezTo>
                    <a:pt x="4512836" y="2722247"/>
                    <a:pt x="4410095" y="2769496"/>
                    <a:pt x="4303187" y="2810030"/>
                  </a:cubicBezTo>
                  <a:cubicBezTo>
                    <a:pt x="4090349" y="2892256"/>
                    <a:pt x="3861694" y="2947728"/>
                    <a:pt x="3630835" y="2969500"/>
                  </a:cubicBezTo>
                  <a:cubicBezTo>
                    <a:pt x="3573089" y="2974712"/>
                    <a:pt x="3515343" y="2978649"/>
                    <a:pt x="3457719" y="2979808"/>
                  </a:cubicBezTo>
                  <a:lnTo>
                    <a:pt x="3414441" y="2980733"/>
                  </a:lnTo>
                  <a:cubicBezTo>
                    <a:pt x="3400097" y="2980850"/>
                    <a:pt x="3385630" y="2980502"/>
                    <a:pt x="3371285" y="2980502"/>
                  </a:cubicBezTo>
                  <a:lnTo>
                    <a:pt x="3328252" y="2980039"/>
                  </a:lnTo>
                  <a:lnTo>
                    <a:pt x="3286445" y="2978534"/>
                  </a:lnTo>
                  <a:cubicBezTo>
                    <a:pt x="3175121" y="2975174"/>
                    <a:pt x="3063553" y="2966837"/>
                    <a:pt x="2952475" y="2953402"/>
                  </a:cubicBezTo>
                  <a:cubicBezTo>
                    <a:pt x="2841275" y="2940664"/>
                    <a:pt x="2730319" y="2922365"/>
                    <a:pt x="2620591" y="2898046"/>
                  </a:cubicBezTo>
                  <a:cubicBezTo>
                    <a:pt x="2510984" y="2873494"/>
                    <a:pt x="2402235" y="2844426"/>
                    <a:pt x="2294591" y="2811305"/>
                  </a:cubicBezTo>
                  <a:cubicBezTo>
                    <a:pt x="2079669" y="2744483"/>
                    <a:pt x="1867198" y="2661331"/>
                    <a:pt x="1670544" y="2550501"/>
                  </a:cubicBezTo>
                  <a:cubicBezTo>
                    <a:pt x="1473767" y="2439903"/>
                    <a:pt x="1298079" y="2299657"/>
                    <a:pt x="1144703" y="2144472"/>
                  </a:cubicBezTo>
                  <a:cubicBezTo>
                    <a:pt x="1067586" y="2066996"/>
                    <a:pt x="997458" y="1984539"/>
                    <a:pt x="931497" y="1900114"/>
                  </a:cubicBezTo>
                  <a:cubicBezTo>
                    <a:pt x="865906" y="1815342"/>
                    <a:pt x="803500" y="1729295"/>
                    <a:pt x="745265" y="1641395"/>
                  </a:cubicBezTo>
                  <a:cubicBezTo>
                    <a:pt x="730307" y="1619623"/>
                    <a:pt x="716207" y="1597503"/>
                    <a:pt x="701741" y="1575500"/>
                  </a:cubicBezTo>
                  <a:lnTo>
                    <a:pt x="660178" y="1511573"/>
                  </a:lnTo>
                  <a:cubicBezTo>
                    <a:pt x="633574" y="1470229"/>
                    <a:pt x="605989" y="1429232"/>
                    <a:pt x="578158" y="1387656"/>
                  </a:cubicBezTo>
                  <a:lnTo>
                    <a:pt x="408230" y="1134497"/>
                  </a:lnTo>
                  <a:cubicBezTo>
                    <a:pt x="351220" y="1048219"/>
                    <a:pt x="294945" y="959392"/>
                    <a:pt x="242349" y="866860"/>
                  </a:cubicBezTo>
                  <a:cubicBezTo>
                    <a:pt x="216112" y="820536"/>
                    <a:pt x="190734" y="773402"/>
                    <a:pt x="167562" y="724994"/>
                  </a:cubicBezTo>
                  <a:cubicBezTo>
                    <a:pt x="144513" y="676469"/>
                    <a:pt x="123057" y="627019"/>
                    <a:pt x="104054" y="576525"/>
                  </a:cubicBezTo>
                  <a:cubicBezTo>
                    <a:pt x="85418" y="525917"/>
                    <a:pt x="68867" y="474613"/>
                    <a:pt x="55381" y="422499"/>
                  </a:cubicBezTo>
                  <a:cubicBezTo>
                    <a:pt x="49006" y="396442"/>
                    <a:pt x="42508" y="370269"/>
                    <a:pt x="37236" y="343980"/>
                  </a:cubicBezTo>
                  <a:lnTo>
                    <a:pt x="29267" y="304604"/>
                  </a:lnTo>
                  <a:lnTo>
                    <a:pt x="22646" y="265113"/>
                  </a:lnTo>
                  <a:cubicBezTo>
                    <a:pt x="14003" y="212420"/>
                    <a:pt x="7872" y="159582"/>
                    <a:pt x="3903" y="10678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Freeform: Shape 13">
              <a:extLst>
                <a:ext uri="{FF2B5EF4-FFF2-40B4-BE49-F238E27FC236}">
                  <a16:creationId xmlns:a16="http://schemas.microsoft.com/office/drawing/2014/main" id="{43AA5AD5-8F29-4165-8112-305DDDDDD07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613805 w 5270786"/>
                <a:gd name="connsiteY1" fmla="*/ 0 h 2927775"/>
                <a:gd name="connsiteX2" fmla="*/ 618487 w 5270786"/>
                <a:gd name="connsiteY2" fmla="*/ 85404 h 2927775"/>
                <a:gd name="connsiteX3" fmla="*/ 1054084 w 5270786"/>
                <a:gd name="connsiteY3" fmla="*/ 895200 h 2927775"/>
                <a:gd name="connsiteX4" fmla="*/ 1276976 w 5270786"/>
                <a:gd name="connsiteY4" fmla="*/ 1191325 h 2927775"/>
                <a:gd name="connsiteX5" fmla="*/ 3368450 w 5270786"/>
                <a:gd name="connsiteY5" fmla="*/ 2348843 h 2927775"/>
                <a:gd name="connsiteX6" fmla="*/ 4956151 w 5270786"/>
                <a:gd name="connsiteY6" fmla="*/ 1636730 h 2927775"/>
                <a:gd name="connsiteX7" fmla="*/ 5149372 w 5270786"/>
                <a:gd name="connsiteY7" fmla="*/ 1495325 h 2927775"/>
                <a:gd name="connsiteX8" fmla="*/ 5270786 w 5270786"/>
                <a:gd name="connsiteY8" fmla="*/ 1406110 h 2927775"/>
                <a:gd name="connsiteX9" fmla="*/ 5270786 w 5270786"/>
                <a:gd name="connsiteY9" fmla="*/ 2138641 h 2927775"/>
                <a:gd name="connsiteX10" fmla="*/ 5112925 w 5270786"/>
                <a:gd name="connsiteY10" fmla="*/ 2253730 h 2927775"/>
                <a:gd name="connsiteX11" fmla="*/ 3368327 w 5270786"/>
                <a:gd name="connsiteY11" fmla="*/ 2927775 h 2927775"/>
                <a:gd name="connsiteX12" fmla="*/ 769646 w 5270786"/>
                <a:gd name="connsiteY12" fmla="*/ 1516288 h 2927775"/>
                <a:gd name="connsiteX13" fmla="*/ 3149 w 5270786"/>
                <a:gd name="connsiteY13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613805" y="0"/>
                  </a:lnTo>
                  <a:lnTo>
                    <a:pt x="618487" y="85404"/>
                  </a:lnTo>
                  <a:cubicBezTo>
                    <a:pt x="650052" y="360109"/>
                    <a:pt x="792650" y="556543"/>
                    <a:pt x="1054084" y="895200"/>
                  </a:cubicBezTo>
                  <a:cubicBezTo>
                    <a:pt x="1126174" y="988542"/>
                    <a:pt x="1200716" y="1085128"/>
                    <a:pt x="1276976" y="1191325"/>
                  </a:cubicBezTo>
                  <a:cubicBezTo>
                    <a:pt x="1859704" y="2002688"/>
                    <a:pt x="2485223" y="2348843"/>
                    <a:pt x="3368450" y="2348843"/>
                  </a:cubicBezTo>
                  <a:cubicBezTo>
                    <a:pt x="3948114" y="2348843"/>
                    <a:pt x="4373422" y="2066846"/>
                    <a:pt x="4956151" y="1636730"/>
                  </a:cubicBezTo>
                  <a:cubicBezTo>
                    <a:pt x="5021253" y="1588668"/>
                    <a:pt x="5086356" y="1541186"/>
                    <a:pt x="5149372" y="1495325"/>
                  </a:cubicBezTo>
                  <a:lnTo>
                    <a:pt x="5270786" y="1406110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9" name="Freeform: Shape 14">
              <a:extLst>
                <a:ext uri="{FF2B5EF4-FFF2-40B4-BE49-F238E27FC236}">
                  <a16:creationId xmlns:a16="http://schemas.microsoft.com/office/drawing/2014/main" id="{2A4EC0CF-F38F-4D7F-B48D-9A26E814DFD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6921214" y="-1"/>
              <a:ext cx="5270786" cy="2927775"/>
            </a:xfrm>
            <a:custGeom>
              <a:avLst/>
              <a:gdLst>
                <a:gd name="connsiteX0" fmla="*/ 0 w 5270786"/>
                <a:gd name="connsiteY0" fmla="*/ 0 h 2927775"/>
                <a:gd name="connsiteX1" fmla="*/ 736294 w 5270786"/>
                <a:gd name="connsiteY1" fmla="*/ 0 h 2927775"/>
                <a:gd name="connsiteX2" fmla="*/ 740298 w 5270786"/>
                <a:gd name="connsiteY2" fmla="*/ 72745 h 2927775"/>
                <a:gd name="connsiteX3" fmla="*/ 1153024 w 5270786"/>
                <a:gd name="connsiteY3" fmla="*/ 826989 h 2927775"/>
                <a:gd name="connsiteX4" fmla="*/ 1378368 w 5270786"/>
                <a:gd name="connsiteY4" fmla="*/ 1126356 h 2927775"/>
                <a:gd name="connsiteX5" fmla="*/ 2238056 w 5270786"/>
                <a:gd name="connsiteY5" fmla="*/ 1955322 h 2927775"/>
                <a:gd name="connsiteX6" fmla="*/ 3368327 w 5270786"/>
                <a:gd name="connsiteY6" fmla="*/ 2233033 h 2927775"/>
                <a:gd name="connsiteX7" fmla="*/ 4095360 w 5270786"/>
                <a:gd name="connsiteY7" fmla="*/ 2056192 h 2927775"/>
                <a:gd name="connsiteX8" fmla="*/ 4880506 w 5270786"/>
                <a:gd name="connsiteY8" fmla="*/ 1545587 h 2927775"/>
                <a:gd name="connsiteX9" fmla="*/ 5074340 w 5270786"/>
                <a:gd name="connsiteY9" fmla="*/ 1403721 h 2927775"/>
                <a:gd name="connsiteX10" fmla="*/ 5270786 w 5270786"/>
                <a:gd name="connsiteY10" fmla="*/ 1259367 h 2927775"/>
                <a:gd name="connsiteX11" fmla="*/ 5270786 w 5270786"/>
                <a:gd name="connsiteY11" fmla="*/ 2138641 h 2927775"/>
                <a:gd name="connsiteX12" fmla="*/ 5112925 w 5270786"/>
                <a:gd name="connsiteY12" fmla="*/ 2253730 h 2927775"/>
                <a:gd name="connsiteX13" fmla="*/ 3368327 w 5270786"/>
                <a:gd name="connsiteY13" fmla="*/ 2927775 h 2927775"/>
                <a:gd name="connsiteX14" fmla="*/ 769646 w 5270786"/>
                <a:gd name="connsiteY14" fmla="*/ 1516288 h 2927775"/>
                <a:gd name="connsiteX15" fmla="*/ 3149 w 5270786"/>
                <a:gd name="connsiteY15" fmla="*/ 85252 h 292777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</a:cxnLst>
              <a:rect l="l" t="t" r="r" b="b"/>
              <a:pathLst>
                <a:path w="5270786" h="2927775">
                  <a:moveTo>
                    <a:pt x="0" y="0"/>
                  </a:moveTo>
                  <a:lnTo>
                    <a:pt x="736294" y="0"/>
                  </a:lnTo>
                  <a:lnTo>
                    <a:pt x="740298" y="72745"/>
                  </a:lnTo>
                  <a:cubicBezTo>
                    <a:pt x="768839" y="319371"/>
                    <a:pt x="898885" y="497858"/>
                    <a:pt x="1153024" y="826989"/>
                  </a:cubicBezTo>
                  <a:cubicBezTo>
                    <a:pt x="1225727" y="921142"/>
                    <a:pt x="1300882" y="1018537"/>
                    <a:pt x="1378368" y="1126356"/>
                  </a:cubicBezTo>
                  <a:cubicBezTo>
                    <a:pt x="1652384" y="1507833"/>
                    <a:pt x="1933512" y="1779060"/>
                    <a:pt x="2238056" y="1955322"/>
                  </a:cubicBezTo>
                  <a:cubicBezTo>
                    <a:pt x="2560868" y="2142238"/>
                    <a:pt x="2930637" y="2233033"/>
                    <a:pt x="3368327" y="2233033"/>
                  </a:cubicBezTo>
                  <a:cubicBezTo>
                    <a:pt x="3616720" y="2233033"/>
                    <a:pt x="3847703" y="2176866"/>
                    <a:pt x="4095360" y="2056192"/>
                  </a:cubicBezTo>
                  <a:cubicBezTo>
                    <a:pt x="4349636" y="1932276"/>
                    <a:pt x="4601340" y="1751613"/>
                    <a:pt x="4880506" y="1545587"/>
                  </a:cubicBezTo>
                  <a:cubicBezTo>
                    <a:pt x="4945974" y="1497295"/>
                    <a:pt x="5011199" y="1449697"/>
                    <a:pt x="5074340" y="1403721"/>
                  </a:cubicBezTo>
                  <a:lnTo>
                    <a:pt x="5270786" y="1259367"/>
                  </a:lnTo>
                  <a:lnTo>
                    <a:pt x="5270786" y="2138641"/>
                  </a:lnTo>
                  <a:lnTo>
                    <a:pt x="5112925" y="2253730"/>
                  </a:lnTo>
                  <a:cubicBezTo>
                    <a:pt x="4598179" y="2621786"/>
                    <a:pt x="4074961" y="2927775"/>
                    <a:pt x="3368327" y="2927775"/>
                  </a:cubicBezTo>
                  <a:cubicBezTo>
                    <a:pt x="2170746" y="2927775"/>
                    <a:pt x="1393203" y="2384512"/>
                    <a:pt x="769646" y="1516288"/>
                  </a:cubicBezTo>
                  <a:cubicBezTo>
                    <a:pt x="418850" y="1027932"/>
                    <a:pt x="48120" y="683401"/>
                    <a:pt x="3149" y="85252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2" name="TextBox 2"/>
          <p:cNvSpPr txBox="1"/>
          <p:nvPr/>
        </p:nvSpPr>
        <p:spPr>
          <a:xfrm>
            <a:off x="6172200" y="2171700"/>
            <a:ext cx="10907308" cy="578559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62500" lnSpcReduction="20000"/>
          </a:bodyPr>
          <a:lstStyle/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En 2023 </a:t>
            </a:r>
            <a:r>
              <a:rPr lang="en-US" sz="6600" dirty="0" err="1"/>
              <a:t>elle</a:t>
            </a:r>
            <a:r>
              <a:rPr lang="en-US" sz="6600" dirty="0"/>
              <a:t> a </a:t>
            </a:r>
            <a:r>
              <a:rPr lang="en-US" sz="6600" dirty="0" err="1"/>
              <a:t>privilégié</a:t>
            </a:r>
            <a:r>
              <a:rPr lang="en-US" sz="6600" dirty="0"/>
              <a:t> </a:t>
            </a:r>
            <a:r>
              <a:rPr lang="en-US" sz="6600" dirty="0" err="1"/>
              <a:t>différentes</a:t>
            </a:r>
            <a:r>
              <a:rPr lang="en-US" sz="6600" dirty="0"/>
              <a:t> </a:t>
            </a:r>
            <a:r>
              <a:rPr lang="en-US" sz="6600" dirty="0" err="1"/>
              <a:t>thématiques</a:t>
            </a:r>
            <a:r>
              <a:rPr lang="en-US" sz="6600" dirty="0"/>
              <a:t> de travail :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/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6600" dirty="0"/>
          </a:p>
          <a:p>
            <a:pPr marL="1130162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 </a:t>
            </a:r>
            <a:r>
              <a:rPr lang="en-US" sz="6600" dirty="0" err="1"/>
              <a:t>l’écoute</a:t>
            </a:r>
            <a:r>
              <a:rPr lang="en-US" sz="6600" dirty="0"/>
              <a:t> des femmes </a:t>
            </a:r>
            <a:r>
              <a:rPr lang="en-US" sz="6600" dirty="0" err="1"/>
              <a:t>victimes</a:t>
            </a:r>
            <a:r>
              <a:rPr lang="en-US" sz="6600" dirty="0"/>
              <a:t> de violence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 la </a:t>
            </a:r>
            <a:r>
              <a:rPr lang="en-US" sz="6600" dirty="0" err="1"/>
              <a:t>sensibilisation</a:t>
            </a:r>
            <a:r>
              <a:rPr lang="en-US" sz="6600" dirty="0"/>
              <a:t> à </a:t>
            </a:r>
            <a:r>
              <a:rPr lang="en-US" sz="6600" dirty="0" err="1"/>
              <a:t>l’écologie</a:t>
            </a:r>
            <a:r>
              <a:rPr lang="en-US" sz="6600" dirty="0"/>
              <a:t> </a:t>
            </a:r>
            <a:r>
              <a:rPr lang="en-US" sz="6600" dirty="0" err="1"/>
              <a:t>intégrale</a:t>
            </a:r>
            <a:endParaRPr lang="en-US" sz="6600" dirty="0"/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 la </a:t>
            </a:r>
            <a:r>
              <a:rPr lang="en-US" sz="6600" dirty="0" err="1"/>
              <a:t>solidarité</a:t>
            </a:r>
            <a:r>
              <a:rPr lang="en-US" sz="6600" dirty="0"/>
              <a:t> et la </a:t>
            </a:r>
            <a:r>
              <a:rPr lang="en-US" sz="6600" dirty="0" err="1"/>
              <a:t>lutte</a:t>
            </a:r>
            <a:r>
              <a:rPr lang="en-US" sz="6600" dirty="0"/>
              <a:t> </a:t>
            </a:r>
            <a:r>
              <a:rPr lang="en-US" sz="6600" dirty="0" err="1"/>
              <a:t>contre</a:t>
            </a:r>
            <a:r>
              <a:rPr lang="en-US" sz="6600" dirty="0"/>
              <a:t> </a:t>
            </a:r>
            <a:r>
              <a:rPr lang="en-US" sz="6600" dirty="0" err="1"/>
              <a:t>l’isolement</a:t>
            </a:r>
            <a:r>
              <a:rPr lang="en-US" sz="6600" dirty="0"/>
              <a:t>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 la fin de vie et les aidants </a:t>
            </a:r>
          </a:p>
          <a:p>
            <a:pPr marL="1108573" lvl="1"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6600" dirty="0"/>
              <a:t> le </a:t>
            </a:r>
            <a:r>
              <a:rPr lang="en-US" sz="6600" dirty="0" err="1"/>
              <a:t>ressourcement</a:t>
            </a:r>
            <a:r>
              <a:rPr lang="en-US" sz="6600" dirty="0"/>
              <a:t> spirituel</a:t>
            </a:r>
          </a:p>
          <a:p>
            <a:pPr indent="-2286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endParaRPr lang="en-US" sz="2700" dirty="0">
              <a:solidFill>
                <a:schemeClr val="tx2"/>
              </a:solidFill>
            </a:endParaRPr>
          </a:p>
        </p:txBody>
      </p:sp>
      <p:grpSp>
        <p:nvGrpSpPr>
          <p:cNvPr id="30" name="Group 16">
            <a:extLst>
              <a:ext uri="{FF2B5EF4-FFF2-40B4-BE49-F238E27FC236}">
                <a16:creationId xmlns:a16="http://schemas.microsoft.com/office/drawing/2014/main" id="{47A3A52F-BCB3-444D-9372-EE018B135C4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 rot="10800000">
            <a:off x="12803955" y="6172197"/>
            <a:ext cx="5483587" cy="4114803"/>
            <a:chOff x="-305" y="-1"/>
            <a:chExt cx="3832880" cy="2876136"/>
          </a:xfrm>
        </p:grpSpPr>
        <p:sp>
          <p:nvSpPr>
            <p:cNvPr id="18" name="Freeform: Shape 17">
              <a:extLst>
                <a:ext uri="{FF2B5EF4-FFF2-40B4-BE49-F238E27FC236}">
                  <a16:creationId xmlns:a16="http://schemas.microsoft.com/office/drawing/2014/main" id="{91E32C13-DED6-4967-85B8-68DD77103FE5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1"/>
              <a:ext cx="3815424" cy="2653659"/>
            </a:xfrm>
            <a:custGeom>
              <a:avLst/>
              <a:gdLst>
                <a:gd name="connsiteX0" fmla="*/ 3203055 w 3815424"/>
                <a:gd name="connsiteY0" fmla="*/ 0 h 2653659"/>
                <a:gd name="connsiteX1" fmla="*/ 3815424 w 3815424"/>
                <a:gd name="connsiteY1" fmla="*/ 0 h 2653659"/>
                <a:gd name="connsiteX2" fmla="*/ 3801025 w 3815424"/>
                <a:gd name="connsiteY2" fmla="*/ 214243 h 2653659"/>
                <a:gd name="connsiteX3" fmla="*/ 587142 w 3815424"/>
                <a:gd name="connsiteY3" fmla="*/ 2653659 h 2653659"/>
                <a:gd name="connsiteX4" fmla="*/ 53389 w 3815424"/>
                <a:gd name="connsiteY4" fmla="*/ 2605041 h 2653659"/>
                <a:gd name="connsiteX5" fmla="*/ 0 w 3815424"/>
                <a:gd name="connsiteY5" fmla="*/ 2593136 h 2653659"/>
                <a:gd name="connsiteX6" fmla="*/ 0 w 3815424"/>
                <a:gd name="connsiteY6" fmla="*/ 1994836 h 2653659"/>
                <a:gd name="connsiteX7" fmla="*/ 159710 w 3815424"/>
                <a:gd name="connsiteY7" fmla="*/ 2035054 h 2653659"/>
                <a:gd name="connsiteX8" fmla="*/ 587142 w 3815424"/>
                <a:gd name="connsiteY8" fmla="*/ 2075152 h 2653659"/>
                <a:gd name="connsiteX9" fmla="*/ 1549283 w 3815424"/>
                <a:gd name="connsiteY9" fmla="*/ 1900153 h 2653659"/>
                <a:gd name="connsiteX10" fmla="*/ 2406698 w 3815424"/>
                <a:gd name="connsiteY10" fmla="*/ 1418450 h 2653659"/>
                <a:gd name="connsiteX11" fmla="*/ 2996069 w 3815424"/>
                <a:gd name="connsiteY11" fmla="*/ 728678 h 2653659"/>
                <a:gd name="connsiteX12" fmla="*/ 3193967 w 3815424"/>
                <a:gd name="connsiteY12" fmla="*/ 137719 h 2653659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59">
                  <a:moveTo>
                    <a:pt x="3203055" y="0"/>
                  </a:moveTo>
                  <a:lnTo>
                    <a:pt x="3815424" y="0"/>
                  </a:lnTo>
                  <a:lnTo>
                    <a:pt x="3801025" y="214243"/>
                  </a:lnTo>
                  <a:cubicBezTo>
                    <a:pt x="3616317" y="1584467"/>
                    <a:pt x="2091637" y="2653659"/>
                    <a:pt x="587142" y="2653659"/>
                  </a:cubicBezTo>
                  <a:cubicBezTo>
                    <a:pt x="400192" y="2653659"/>
                    <a:pt x="222112" y="2636953"/>
                    <a:pt x="53389" y="2605041"/>
                  </a:cubicBezTo>
                  <a:lnTo>
                    <a:pt x="0" y="2593136"/>
                  </a:lnTo>
                  <a:lnTo>
                    <a:pt x="0" y="1994836"/>
                  </a:lnTo>
                  <a:lnTo>
                    <a:pt x="159710" y="2035054"/>
                  </a:lnTo>
                  <a:cubicBezTo>
                    <a:pt x="295467" y="2061726"/>
                    <a:pt x="438268" y="2075152"/>
                    <a:pt x="587142" y="2075152"/>
                  </a:cubicBezTo>
                  <a:cubicBezTo>
                    <a:pt x="901731" y="2075152"/>
                    <a:pt x="1234490" y="2014697"/>
                    <a:pt x="1549283" y="1900153"/>
                  </a:cubicBezTo>
                  <a:cubicBezTo>
                    <a:pt x="1860709" y="1786959"/>
                    <a:pt x="2157231" y="1620350"/>
                    <a:pt x="2406698" y="1418450"/>
                  </a:cubicBezTo>
                  <a:cubicBezTo>
                    <a:pt x="2655859" y="1216840"/>
                    <a:pt x="2859596" y="978302"/>
                    <a:pt x="2996069" y="728678"/>
                  </a:cubicBezTo>
                  <a:cubicBezTo>
                    <a:pt x="3101178" y="536396"/>
                    <a:pt x="3167417" y="338366"/>
                    <a:pt x="3193967" y="13771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1" name="Freeform: Shape 18">
              <a:extLst>
                <a:ext uri="{FF2B5EF4-FFF2-40B4-BE49-F238E27FC236}">
                  <a16:creationId xmlns:a16="http://schemas.microsoft.com/office/drawing/2014/main" id="{38DDA515-BC6A-47FB-951E-E1E79287501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15424" cy="2653660"/>
            </a:xfrm>
            <a:custGeom>
              <a:avLst/>
              <a:gdLst>
                <a:gd name="connsiteX0" fmla="*/ 3305038 w 3815424"/>
                <a:gd name="connsiteY0" fmla="*/ 0 h 2653660"/>
                <a:gd name="connsiteX1" fmla="*/ 3815424 w 3815424"/>
                <a:gd name="connsiteY1" fmla="*/ 0 h 2653660"/>
                <a:gd name="connsiteX2" fmla="*/ 3801025 w 3815424"/>
                <a:gd name="connsiteY2" fmla="*/ 214244 h 2653660"/>
                <a:gd name="connsiteX3" fmla="*/ 587142 w 3815424"/>
                <a:gd name="connsiteY3" fmla="*/ 2653660 h 2653660"/>
                <a:gd name="connsiteX4" fmla="*/ 53389 w 3815424"/>
                <a:gd name="connsiteY4" fmla="*/ 2605042 h 2653660"/>
                <a:gd name="connsiteX5" fmla="*/ 0 w 3815424"/>
                <a:gd name="connsiteY5" fmla="*/ 2593137 h 2653660"/>
                <a:gd name="connsiteX6" fmla="*/ 0 w 3815424"/>
                <a:gd name="connsiteY6" fmla="*/ 2094444 h 2653660"/>
                <a:gd name="connsiteX7" fmla="*/ 137675 w 3815424"/>
                <a:gd name="connsiteY7" fmla="*/ 2129195 h 2653660"/>
                <a:gd name="connsiteX8" fmla="*/ 587142 w 3815424"/>
                <a:gd name="connsiteY8" fmla="*/ 2171571 h 2653660"/>
                <a:gd name="connsiteX9" fmla="*/ 1585826 w 3815424"/>
                <a:gd name="connsiteY9" fmla="*/ 1990112 h 2653660"/>
                <a:gd name="connsiteX10" fmla="*/ 2473046 w 3815424"/>
                <a:gd name="connsiteY10" fmla="*/ 1491633 h 2653660"/>
                <a:gd name="connsiteX11" fmla="*/ 3086710 w 3815424"/>
                <a:gd name="connsiteY11" fmla="*/ 772838 h 2653660"/>
                <a:gd name="connsiteX12" fmla="*/ 3295217 w 3815424"/>
                <a:gd name="connsiteY12" fmla="*/ 149229 h 265366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</a:cxnLst>
              <a:rect l="l" t="t" r="r" b="b"/>
              <a:pathLst>
                <a:path w="3815424" h="2653660">
                  <a:moveTo>
                    <a:pt x="3305038" y="0"/>
                  </a:moveTo>
                  <a:lnTo>
                    <a:pt x="3815424" y="0"/>
                  </a:lnTo>
                  <a:lnTo>
                    <a:pt x="3801025" y="214244"/>
                  </a:lnTo>
                  <a:cubicBezTo>
                    <a:pt x="3616317" y="1584467"/>
                    <a:pt x="2091637" y="2653660"/>
                    <a:pt x="587142" y="2653660"/>
                  </a:cubicBezTo>
                  <a:cubicBezTo>
                    <a:pt x="400192" y="2653660"/>
                    <a:pt x="222112" y="2636954"/>
                    <a:pt x="53389" y="2605042"/>
                  </a:cubicBezTo>
                  <a:lnTo>
                    <a:pt x="0" y="2593137"/>
                  </a:lnTo>
                  <a:lnTo>
                    <a:pt x="0" y="2094444"/>
                  </a:lnTo>
                  <a:lnTo>
                    <a:pt x="137675" y="2129195"/>
                  </a:lnTo>
                  <a:cubicBezTo>
                    <a:pt x="280616" y="2157374"/>
                    <a:pt x="430766" y="2171571"/>
                    <a:pt x="587142" y="2171571"/>
                  </a:cubicBezTo>
                  <a:cubicBezTo>
                    <a:pt x="918879" y="2171571"/>
                    <a:pt x="1254904" y="2110634"/>
                    <a:pt x="1585826" y="1990112"/>
                  </a:cubicBezTo>
                  <a:cubicBezTo>
                    <a:pt x="1908071" y="1873061"/>
                    <a:pt x="2214800" y="1700666"/>
                    <a:pt x="2473046" y="1491633"/>
                  </a:cubicBezTo>
                  <a:cubicBezTo>
                    <a:pt x="2735782" y="1279031"/>
                    <a:pt x="2942276" y="1037118"/>
                    <a:pt x="3086710" y="772838"/>
                  </a:cubicBezTo>
                  <a:cubicBezTo>
                    <a:pt x="3197408" y="570216"/>
                    <a:pt x="3267226" y="361248"/>
                    <a:pt x="3295217" y="149229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20" name="Freeform: Shape 19">
              <a:extLst>
                <a:ext uri="{FF2B5EF4-FFF2-40B4-BE49-F238E27FC236}">
                  <a16:creationId xmlns:a16="http://schemas.microsoft.com/office/drawing/2014/main" id="{B97EEFA7-6787-4EC0-8284-6D3D27306140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-305" y="1"/>
              <a:ext cx="3815986" cy="2675935"/>
            </a:xfrm>
            <a:custGeom>
              <a:avLst/>
              <a:gdLst>
                <a:gd name="connsiteX0" fmla="*/ 3648768 w 3815986"/>
                <a:gd name="connsiteY0" fmla="*/ 0 h 2675935"/>
                <a:gd name="connsiteX1" fmla="*/ 3815986 w 3815986"/>
                <a:gd name="connsiteY1" fmla="*/ 0 h 2675935"/>
                <a:gd name="connsiteX2" fmla="*/ 3804695 w 3815986"/>
                <a:gd name="connsiteY2" fmla="*/ 200084 h 2675935"/>
                <a:gd name="connsiteX3" fmla="*/ 3762590 w 3815986"/>
                <a:gd name="connsiteY3" fmla="*/ 455543 h 2675935"/>
                <a:gd name="connsiteX4" fmla="*/ 3592332 w 3815986"/>
                <a:gd name="connsiteY4" fmla="*/ 947274 h 2675935"/>
                <a:gd name="connsiteX5" fmla="*/ 2953967 w 3815986"/>
                <a:gd name="connsiteY5" fmla="*/ 1782349 h 2675935"/>
                <a:gd name="connsiteX6" fmla="*/ 2530669 w 3815986"/>
                <a:gd name="connsiteY6" fmla="*/ 2109494 h 2675935"/>
                <a:gd name="connsiteX7" fmla="*/ 2057561 w 3815986"/>
                <a:gd name="connsiteY7" fmla="*/ 2369245 h 2675935"/>
                <a:gd name="connsiteX8" fmla="*/ 1007330 w 3815986"/>
                <a:gd name="connsiteY8" fmla="*/ 2655701 h 2675935"/>
                <a:gd name="connsiteX9" fmla="*/ 732765 w 3815986"/>
                <a:gd name="connsiteY9" fmla="*/ 2674696 h 2675935"/>
                <a:gd name="connsiteX10" fmla="*/ 457666 w 3815986"/>
                <a:gd name="connsiteY10" fmla="*/ 2670839 h 2675935"/>
                <a:gd name="connsiteX11" fmla="*/ 183574 w 3815986"/>
                <a:gd name="connsiteY11" fmla="*/ 2643312 h 2675935"/>
                <a:gd name="connsiteX12" fmla="*/ 0 w 3815986"/>
                <a:gd name="connsiteY12" fmla="*/ 2607798 h 2675935"/>
                <a:gd name="connsiteX13" fmla="*/ 0 w 3815986"/>
                <a:gd name="connsiteY13" fmla="*/ 2356652 h 2675935"/>
                <a:gd name="connsiteX14" fmla="*/ 222195 w 3815986"/>
                <a:gd name="connsiteY14" fmla="*/ 2396940 h 2675935"/>
                <a:gd name="connsiteX15" fmla="*/ 472364 w 3815986"/>
                <a:gd name="connsiteY15" fmla="*/ 2419092 h 2675935"/>
                <a:gd name="connsiteX16" fmla="*/ 974972 w 3815986"/>
                <a:gd name="connsiteY16" fmla="*/ 2402122 h 2675935"/>
                <a:gd name="connsiteX17" fmla="*/ 1468292 w 3815986"/>
                <a:gd name="connsiteY17" fmla="*/ 2304162 h 2675935"/>
                <a:gd name="connsiteX18" fmla="*/ 1940176 w 3815986"/>
                <a:gd name="connsiteY18" fmla="*/ 2133695 h 2675935"/>
                <a:gd name="connsiteX19" fmla="*/ 2783403 w 3815986"/>
                <a:gd name="connsiteY19" fmla="*/ 1609954 h 2675935"/>
                <a:gd name="connsiteX20" fmla="*/ 3128104 w 3815986"/>
                <a:gd name="connsiteY20" fmla="*/ 1260439 h 2675935"/>
                <a:gd name="connsiteX21" fmla="*/ 3400639 w 3815986"/>
                <a:gd name="connsiteY21" fmla="*/ 859052 h 2675935"/>
                <a:gd name="connsiteX22" fmla="*/ 3585595 w 3815986"/>
                <a:gd name="connsiteY22" fmla="*/ 415336 h 2675935"/>
                <a:gd name="connsiteX23" fmla="*/ 3635918 w 3815986"/>
                <a:gd name="connsiteY23" fmla="*/ 181137 h 267593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3815986" h="2675935">
                  <a:moveTo>
                    <a:pt x="3648768" y="0"/>
                  </a:moveTo>
                  <a:lnTo>
                    <a:pt x="3815986" y="0"/>
                  </a:lnTo>
                  <a:lnTo>
                    <a:pt x="3804695" y="200084"/>
                  </a:lnTo>
                  <a:cubicBezTo>
                    <a:pt x="3795228" y="285751"/>
                    <a:pt x="3781167" y="371032"/>
                    <a:pt x="3762590" y="455543"/>
                  </a:cubicBezTo>
                  <a:cubicBezTo>
                    <a:pt x="3725537" y="624467"/>
                    <a:pt x="3668784" y="790112"/>
                    <a:pt x="3592332" y="947274"/>
                  </a:cubicBezTo>
                  <a:cubicBezTo>
                    <a:pt x="3438712" y="1261596"/>
                    <a:pt x="3216091" y="1542847"/>
                    <a:pt x="2953967" y="1782349"/>
                  </a:cubicBezTo>
                  <a:cubicBezTo>
                    <a:pt x="2822599" y="1902099"/>
                    <a:pt x="2680615" y="2011341"/>
                    <a:pt x="2530669" y="2109494"/>
                  </a:cubicBezTo>
                  <a:cubicBezTo>
                    <a:pt x="2380520" y="2207551"/>
                    <a:pt x="2222510" y="2294906"/>
                    <a:pt x="2057561" y="2369245"/>
                  </a:cubicBezTo>
                  <a:cubicBezTo>
                    <a:pt x="1727252" y="2516859"/>
                    <a:pt x="1371629" y="2614434"/>
                    <a:pt x="1007330" y="2655701"/>
                  </a:cubicBezTo>
                  <a:cubicBezTo>
                    <a:pt x="916281" y="2665873"/>
                    <a:pt x="824568" y="2672188"/>
                    <a:pt x="732765" y="2674696"/>
                  </a:cubicBezTo>
                  <a:cubicBezTo>
                    <a:pt x="640963" y="2677203"/>
                    <a:pt x="549072" y="2675901"/>
                    <a:pt x="457666" y="2670839"/>
                  </a:cubicBezTo>
                  <a:cubicBezTo>
                    <a:pt x="366106" y="2665584"/>
                    <a:pt x="274572" y="2656521"/>
                    <a:pt x="183574" y="2643312"/>
                  </a:cubicBezTo>
                  <a:lnTo>
                    <a:pt x="0" y="2607798"/>
                  </a:lnTo>
                  <a:lnTo>
                    <a:pt x="0" y="2356652"/>
                  </a:lnTo>
                  <a:lnTo>
                    <a:pt x="222195" y="2396940"/>
                  </a:lnTo>
                  <a:cubicBezTo>
                    <a:pt x="304990" y="2407980"/>
                    <a:pt x="388511" y="2415283"/>
                    <a:pt x="472364" y="2419092"/>
                  </a:cubicBezTo>
                  <a:cubicBezTo>
                    <a:pt x="640376" y="2427095"/>
                    <a:pt x="808184" y="2421791"/>
                    <a:pt x="974972" y="2402122"/>
                  </a:cubicBezTo>
                  <a:cubicBezTo>
                    <a:pt x="1141658" y="2382358"/>
                    <a:pt x="1306812" y="2349286"/>
                    <a:pt x="1468292" y="2304162"/>
                  </a:cubicBezTo>
                  <a:cubicBezTo>
                    <a:pt x="1629874" y="2259231"/>
                    <a:pt x="1787475" y="2201091"/>
                    <a:pt x="1940176" y="2133695"/>
                  </a:cubicBezTo>
                  <a:cubicBezTo>
                    <a:pt x="2246498" y="2000349"/>
                    <a:pt x="2532507" y="1823520"/>
                    <a:pt x="2783403" y="1609954"/>
                  </a:cubicBezTo>
                  <a:cubicBezTo>
                    <a:pt x="2908442" y="1502833"/>
                    <a:pt x="3024295" y="1385975"/>
                    <a:pt x="3128104" y="1260439"/>
                  </a:cubicBezTo>
                  <a:cubicBezTo>
                    <a:pt x="3232116" y="1135096"/>
                    <a:pt x="3323881" y="1000689"/>
                    <a:pt x="3400639" y="859052"/>
                  </a:cubicBezTo>
                  <a:cubicBezTo>
                    <a:pt x="3477399" y="717510"/>
                    <a:pt x="3541296" y="569316"/>
                    <a:pt x="3585595" y="415336"/>
                  </a:cubicBezTo>
                  <a:cubicBezTo>
                    <a:pt x="3607796" y="338540"/>
                    <a:pt x="3624638" y="260224"/>
                    <a:pt x="3635918" y="181137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32" name="Freeform: Shape 20">
              <a:extLst>
                <a:ext uri="{FF2B5EF4-FFF2-40B4-BE49-F238E27FC236}">
                  <a16:creationId xmlns:a16="http://schemas.microsoft.com/office/drawing/2014/main" id="{1A9621AC-50AB-4B43-896D-78FE571A3801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305" y="-1"/>
              <a:ext cx="3832270" cy="2876136"/>
            </a:xfrm>
            <a:custGeom>
              <a:avLst/>
              <a:gdLst>
                <a:gd name="connsiteX0" fmla="*/ 3800718 w 3832270"/>
                <a:gd name="connsiteY0" fmla="*/ 0 h 2876136"/>
                <a:gd name="connsiteX1" fmla="*/ 3832270 w 3832270"/>
                <a:gd name="connsiteY1" fmla="*/ 0 h 2876136"/>
                <a:gd name="connsiteX2" fmla="*/ 3824562 w 3832270"/>
                <a:gd name="connsiteY2" fmla="*/ 143769 h 2876136"/>
                <a:gd name="connsiteX3" fmla="*/ 3628155 w 3832270"/>
                <a:gd name="connsiteY3" fmla="*/ 922055 h 2876136"/>
                <a:gd name="connsiteX4" fmla="*/ 3514853 w 3832270"/>
                <a:gd name="connsiteY4" fmla="*/ 1169078 h 2876136"/>
                <a:gd name="connsiteX5" fmla="*/ 3379198 w 3832270"/>
                <a:gd name="connsiteY5" fmla="*/ 1407037 h 2876136"/>
                <a:gd name="connsiteX6" fmla="*/ 3043787 w 3832270"/>
                <a:gd name="connsiteY6" fmla="*/ 1848342 h 2876136"/>
                <a:gd name="connsiteX7" fmla="*/ 2845661 w 3832270"/>
                <a:gd name="connsiteY7" fmla="*/ 2047444 h 2876136"/>
                <a:gd name="connsiteX8" fmla="*/ 2793197 w 3832270"/>
                <a:gd name="connsiteY8" fmla="*/ 2094689 h 2876136"/>
                <a:gd name="connsiteX9" fmla="*/ 2739710 w 3832270"/>
                <a:gd name="connsiteY9" fmla="*/ 2140969 h 2876136"/>
                <a:gd name="connsiteX10" fmla="*/ 2629166 w 3832270"/>
                <a:gd name="connsiteY10" fmla="*/ 2229867 h 2876136"/>
                <a:gd name="connsiteX11" fmla="*/ 2145952 w 3832270"/>
                <a:gd name="connsiteY11" fmla="*/ 2535994 h 2876136"/>
                <a:gd name="connsiteX12" fmla="*/ 1034987 w 3832270"/>
                <a:gd name="connsiteY12" fmla="*/ 2863910 h 2876136"/>
                <a:gd name="connsiteX13" fmla="*/ 741909 w 3832270"/>
                <a:gd name="connsiteY13" fmla="*/ 2875939 h 2876136"/>
                <a:gd name="connsiteX14" fmla="*/ 450208 w 3832270"/>
                <a:gd name="connsiteY14" fmla="*/ 2857451 h 2876136"/>
                <a:gd name="connsiteX15" fmla="*/ 22215 w 3832270"/>
                <a:gd name="connsiteY15" fmla="*/ 2775923 h 2876136"/>
                <a:gd name="connsiteX16" fmla="*/ 0 w 3832270"/>
                <a:gd name="connsiteY16" fmla="*/ 2769256 h 2876136"/>
                <a:gd name="connsiteX17" fmla="*/ 0 w 3832270"/>
                <a:gd name="connsiteY17" fmla="*/ 2590612 h 2876136"/>
                <a:gd name="connsiteX18" fmla="*/ 199046 w 3832270"/>
                <a:gd name="connsiteY18" fmla="*/ 2627410 h 2876136"/>
                <a:gd name="connsiteX19" fmla="*/ 468174 w 3832270"/>
                <a:gd name="connsiteY19" fmla="*/ 2649670 h 2876136"/>
                <a:gd name="connsiteX20" fmla="*/ 1003650 w 3832270"/>
                <a:gd name="connsiteY20" fmla="*/ 2622480 h 2876136"/>
                <a:gd name="connsiteX21" fmla="*/ 1266489 w 3832270"/>
                <a:gd name="connsiteY21" fmla="*/ 2573982 h 2876136"/>
                <a:gd name="connsiteX22" fmla="*/ 1524223 w 3832270"/>
                <a:gd name="connsiteY22" fmla="*/ 2504657 h 2876136"/>
                <a:gd name="connsiteX23" fmla="*/ 1775731 w 3832270"/>
                <a:gd name="connsiteY23" fmla="*/ 2416243 h 2876136"/>
                <a:gd name="connsiteX24" fmla="*/ 2019789 w 3832270"/>
                <a:gd name="connsiteY24" fmla="*/ 2309412 h 2876136"/>
                <a:gd name="connsiteX25" fmla="*/ 2482486 w 3832270"/>
                <a:gd name="connsiteY25" fmla="*/ 2046962 h 2876136"/>
                <a:gd name="connsiteX26" fmla="*/ 2591908 w 3832270"/>
                <a:gd name="connsiteY26" fmla="*/ 1971371 h 2876136"/>
                <a:gd name="connsiteX27" fmla="*/ 2645702 w 3832270"/>
                <a:gd name="connsiteY27" fmla="*/ 1932321 h 2876136"/>
                <a:gd name="connsiteX28" fmla="*/ 2698779 w 3832270"/>
                <a:gd name="connsiteY28" fmla="*/ 1892309 h 2876136"/>
                <a:gd name="connsiteX29" fmla="*/ 2903537 w 3832270"/>
                <a:gd name="connsiteY29" fmla="*/ 1722516 h 2876136"/>
                <a:gd name="connsiteX30" fmla="*/ 3269061 w 3832270"/>
                <a:gd name="connsiteY30" fmla="*/ 1337327 h 2876136"/>
                <a:gd name="connsiteX31" fmla="*/ 3424928 w 3832270"/>
                <a:gd name="connsiteY31" fmla="*/ 1122508 h 2876136"/>
                <a:gd name="connsiteX32" fmla="*/ 3557622 w 3832270"/>
                <a:gd name="connsiteY32" fmla="*/ 893226 h 2876136"/>
                <a:gd name="connsiteX33" fmla="*/ 3587019 w 3832270"/>
                <a:gd name="connsiteY33" fmla="*/ 833929 h 2876136"/>
                <a:gd name="connsiteX34" fmla="*/ 3601310 w 3832270"/>
                <a:gd name="connsiteY34" fmla="*/ 804040 h 2876136"/>
                <a:gd name="connsiteX35" fmla="*/ 3614885 w 3832270"/>
                <a:gd name="connsiteY35" fmla="*/ 773861 h 2876136"/>
                <a:gd name="connsiteX36" fmla="*/ 3640812 w 3832270"/>
                <a:gd name="connsiteY36" fmla="*/ 713022 h 2876136"/>
                <a:gd name="connsiteX37" fmla="*/ 3665105 w 3832270"/>
                <a:gd name="connsiteY37" fmla="*/ 651506 h 2876136"/>
                <a:gd name="connsiteX38" fmla="*/ 3744110 w 3832270"/>
                <a:gd name="connsiteY38" fmla="*/ 399567 h 2876136"/>
                <a:gd name="connsiteX39" fmla="*/ 3792123 w 3832270"/>
                <a:gd name="connsiteY39" fmla="*/ 140444 h 2876136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  <a:cxn ang="0">
                  <a:pos x="connsiteX39" y="connsiteY39"/>
                </a:cxn>
              </a:cxnLst>
              <a:rect l="l" t="t" r="r" b="b"/>
              <a:pathLst>
                <a:path w="3832270" h="2876136">
                  <a:moveTo>
                    <a:pt x="3800718" y="0"/>
                  </a:moveTo>
                  <a:lnTo>
                    <a:pt x="3832270" y="0"/>
                  </a:lnTo>
                  <a:lnTo>
                    <a:pt x="3824562" y="143769"/>
                  </a:lnTo>
                  <a:cubicBezTo>
                    <a:pt x="3797131" y="409191"/>
                    <a:pt x="3730585" y="671345"/>
                    <a:pt x="3628155" y="922055"/>
                  </a:cubicBezTo>
                  <a:cubicBezTo>
                    <a:pt x="3593858" y="1005553"/>
                    <a:pt x="3556704" y="1088280"/>
                    <a:pt x="3514853" y="1169078"/>
                  </a:cubicBezTo>
                  <a:cubicBezTo>
                    <a:pt x="3473616" y="1250166"/>
                    <a:pt x="3428194" y="1329517"/>
                    <a:pt x="3379198" y="1407037"/>
                  </a:cubicBezTo>
                  <a:cubicBezTo>
                    <a:pt x="3281106" y="1561980"/>
                    <a:pt x="3169132" y="1710174"/>
                    <a:pt x="3043787" y="1848342"/>
                  </a:cubicBezTo>
                  <a:cubicBezTo>
                    <a:pt x="2980806" y="1917184"/>
                    <a:pt x="2915071" y="1984001"/>
                    <a:pt x="2845661" y="2047444"/>
                  </a:cubicBezTo>
                  <a:cubicBezTo>
                    <a:pt x="2828411" y="2063450"/>
                    <a:pt x="2811060" y="2079263"/>
                    <a:pt x="2793197" y="2094689"/>
                  </a:cubicBezTo>
                  <a:cubicBezTo>
                    <a:pt x="2775436" y="2110213"/>
                    <a:pt x="2757982" y="2126025"/>
                    <a:pt x="2739710" y="2140969"/>
                  </a:cubicBezTo>
                  <a:cubicBezTo>
                    <a:pt x="2703576" y="2171341"/>
                    <a:pt x="2666524" y="2200749"/>
                    <a:pt x="2629166" y="2229867"/>
                  </a:cubicBezTo>
                  <a:cubicBezTo>
                    <a:pt x="2479015" y="2345569"/>
                    <a:pt x="2316821" y="2448061"/>
                    <a:pt x="2145952" y="2535994"/>
                  </a:cubicBezTo>
                  <a:cubicBezTo>
                    <a:pt x="1804312" y="2711957"/>
                    <a:pt x="1424600" y="2826982"/>
                    <a:pt x="1034987" y="2863910"/>
                  </a:cubicBezTo>
                  <a:cubicBezTo>
                    <a:pt x="937762" y="2873167"/>
                    <a:pt x="839720" y="2877096"/>
                    <a:pt x="741909" y="2875939"/>
                  </a:cubicBezTo>
                  <a:cubicBezTo>
                    <a:pt x="644097" y="2874782"/>
                    <a:pt x="546515" y="2868539"/>
                    <a:pt x="450208" y="2857451"/>
                  </a:cubicBezTo>
                  <a:cubicBezTo>
                    <a:pt x="305520" y="2840674"/>
                    <a:pt x="162095" y="2813810"/>
                    <a:pt x="22215" y="2775923"/>
                  </a:cubicBezTo>
                  <a:lnTo>
                    <a:pt x="0" y="2769256"/>
                  </a:lnTo>
                  <a:lnTo>
                    <a:pt x="0" y="2590612"/>
                  </a:lnTo>
                  <a:lnTo>
                    <a:pt x="199046" y="2627410"/>
                  </a:lnTo>
                  <a:cubicBezTo>
                    <a:pt x="288321" y="2639209"/>
                    <a:pt x="378197" y="2646537"/>
                    <a:pt x="468174" y="2649670"/>
                  </a:cubicBezTo>
                  <a:cubicBezTo>
                    <a:pt x="648333" y="2656805"/>
                    <a:pt x="826655" y="2647163"/>
                    <a:pt x="1003650" y="2622480"/>
                  </a:cubicBezTo>
                  <a:cubicBezTo>
                    <a:pt x="1091943" y="2609658"/>
                    <a:pt x="1179725" y="2593747"/>
                    <a:pt x="1266489" y="2573982"/>
                  </a:cubicBezTo>
                  <a:cubicBezTo>
                    <a:pt x="1353250" y="2553927"/>
                    <a:pt x="1439298" y="2531076"/>
                    <a:pt x="1524223" y="2504657"/>
                  </a:cubicBezTo>
                  <a:cubicBezTo>
                    <a:pt x="1609149" y="2478336"/>
                    <a:pt x="1693052" y="2448833"/>
                    <a:pt x="1775731" y="2416243"/>
                  </a:cubicBezTo>
                  <a:cubicBezTo>
                    <a:pt x="1858309" y="2383557"/>
                    <a:pt x="1939764" y="2347882"/>
                    <a:pt x="2019789" y="2309412"/>
                  </a:cubicBezTo>
                  <a:cubicBezTo>
                    <a:pt x="2179839" y="2232567"/>
                    <a:pt x="2334583" y="2144923"/>
                    <a:pt x="2482486" y="2046962"/>
                  </a:cubicBezTo>
                  <a:cubicBezTo>
                    <a:pt x="2519334" y="2022376"/>
                    <a:pt x="2556081" y="1997403"/>
                    <a:pt x="2591908" y="1971371"/>
                  </a:cubicBezTo>
                  <a:cubicBezTo>
                    <a:pt x="2610077" y="1958644"/>
                    <a:pt x="2627838" y="1945434"/>
                    <a:pt x="2645702" y="1932321"/>
                  </a:cubicBezTo>
                  <a:cubicBezTo>
                    <a:pt x="2663666" y="1919305"/>
                    <a:pt x="2681325" y="1905903"/>
                    <a:pt x="2698779" y="1892309"/>
                  </a:cubicBezTo>
                  <a:cubicBezTo>
                    <a:pt x="2768903" y="1838025"/>
                    <a:pt x="2837496" y="1781717"/>
                    <a:pt x="2903537" y="1722516"/>
                  </a:cubicBezTo>
                  <a:cubicBezTo>
                    <a:pt x="3035926" y="1604501"/>
                    <a:pt x="3158720" y="1475784"/>
                    <a:pt x="3269061" y="1337327"/>
                  </a:cubicBezTo>
                  <a:cubicBezTo>
                    <a:pt x="3324182" y="1268099"/>
                    <a:pt x="3376341" y="1196461"/>
                    <a:pt x="3424928" y="1122508"/>
                  </a:cubicBezTo>
                  <a:cubicBezTo>
                    <a:pt x="3472697" y="1048170"/>
                    <a:pt x="3517814" y="972000"/>
                    <a:pt x="3557622" y="893226"/>
                  </a:cubicBezTo>
                  <a:cubicBezTo>
                    <a:pt x="3567931" y="873654"/>
                    <a:pt x="3577526" y="853791"/>
                    <a:pt x="3587019" y="833929"/>
                  </a:cubicBezTo>
                  <a:lnTo>
                    <a:pt x="3601310" y="804040"/>
                  </a:lnTo>
                  <a:lnTo>
                    <a:pt x="3614885" y="773861"/>
                  </a:lnTo>
                  <a:cubicBezTo>
                    <a:pt x="3623766" y="753709"/>
                    <a:pt x="3632748" y="733559"/>
                    <a:pt x="3640812" y="713022"/>
                  </a:cubicBezTo>
                  <a:cubicBezTo>
                    <a:pt x="3648876" y="692485"/>
                    <a:pt x="3657756" y="672236"/>
                    <a:pt x="3665105" y="651506"/>
                  </a:cubicBezTo>
                  <a:cubicBezTo>
                    <a:pt x="3696544" y="569166"/>
                    <a:pt x="3723185" y="485089"/>
                    <a:pt x="3744110" y="399567"/>
                  </a:cubicBezTo>
                  <a:cubicBezTo>
                    <a:pt x="3765341" y="314238"/>
                    <a:pt x="3781392" y="227654"/>
                    <a:pt x="3792123" y="140444"/>
                  </a:cubicBezTo>
                  <a:close/>
                </a:path>
              </a:pathLst>
            </a:custGeom>
            <a:gradFill>
              <a:gsLst>
                <a:gs pos="2000">
                  <a:schemeClr val="bg1">
                    <a:alpha val="10000"/>
                  </a:schemeClr>
                </a:gs>
                <a:gs pos="16000">
                  <a:schemeClr val="accent6">
                    <a:alpha val="10000"/>
                  </a:schemeClr>
                </a:gs>
                <a:gs pos="100000">
                  <a:schemeClr val="bg1">
                    <a:alpha val="10000"/>
                  </a:schemeClr>
                </a:gs>
                <a:gs pos="85000">
                  <a:schemeClr val="accent1">
                    <a:alpha val="10000"/>
                  </a:schemeClr>
                </a:gs>
              </a:gsLst>
              <a:lin ang="120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4316254" y="4568295"/>
            <a:ext cx="10198700" cy="5311299"/>
          </a:xfrm>
          <a:custGeom>
            <a:avLst/>
            <a:gdLst/>
            <a:ahLst/>
            <a:cxnLst/>
            <a:rect l="l" t="t" r="r" b="b"/>
            <a:pathLst>
              <a:path w="10198700" h="5311299">
                <a:moveTo>
                  <a:pt x="0" y="0"/>
                </a:moveTo>
                <a:lnTo>
                  <a:pt x="10198700" y="0"/>
                </a:lnTo>
                <a:lnTo>
                  <a:pt x="10198700" y="5311299"/>
                </a:lnTo>
                <a:lnTo>
                  <a:pt x="0" y="5311299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b="-7670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TextBox 3"/>
          <p:cNvSpPr txBox="1"/>
          <p:nvPr/>
        </p:nvSpPr>
        <p:spPr>
          <a:xfrm>
            <a:off x="2053304" y="150068"/>
            <a:ext cx="13912950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L’écoute des femmes victimes de violence 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760258" y="1271583"/>
            <a:ext cx="16499042" cy="30267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5978"/>
              </a:lnSpc>
            </a:pPr>
            <a:r>
              <a:rPr lang="en-US" sz="4270" dirty="0">
                <a:solidFill>
                  <a:srgbClr val="000000"/>
                </a:solidFill>
                <a:latin typeface="Open Sans"/>
              </a:rPr>
              <a:t>    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Elle a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crée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une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cellule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d’écoute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et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d’orientation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en direction des femmes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victimes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violence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inaugurée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le 1er juin2023</a:t>
            </a:r>
          </a:p>
          <a:p>
            <a:pPr algn="ctr">
              <a:lnSpc>
                <a:spcPts val="5978"/>
              </a:lnSpc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 La permanence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téléphonique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est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accessible par un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numéro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vert les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lundis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après midis et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jeudis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matin  </a:t>
            </a: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9589624" y="0"/>
            <a:ext cx="8698376" cy="10287000"/>
          </a:xfrm>
          <a:custGeom>
            <a:avLst/>
            <a:gdLst/>
            <a:ahLst/>
            <a:cxnLst/>
            <a:rect l="l" t="t" r="r" b="b"/>
            <a:pathLst>
              <a:path w="8698376" h="10287000">
                <a:moveTo>
                  <a:pt x="0" y="0"/>
                </a:moveTo>
                <a:lnTo>
                  <a:pt x="8698376" y="0"/>
                </a:lnTo>
                <a:lnTo>
                  <a:pt x="8698376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8950" t="-19228" b="-7913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-281534" y="0"/>
            <a:ext cx="9425534" cy="10287000"/>
          </a:xfrm>
          <a:custGeom>
            <a:avLst/>
            <a:gdLst/>
            <a:ahLst/>
            <a:cxnLst/>
            <a:rect l="l" t="t" r="r" b="b"/>
            <a:pathLst>
              <a:path w="9425534" h="10287000">
                <a:moveTo>
                  <a:pt x="0" y="0"/>
                </a:moveTo>
                <a:lnTo>
                  <a:pt x="9425534" y="0"/>
                </a:lnTo>
                <a:lnTo>
                  <a:pt x="9425534" y="10287000"/>
                </a:lnTo>
                <a:lnTo>
                  <a:pt x="0" y="10287000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t="-3413" b="-23039"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0" y="5639340"/>
            <a:ext cx="5301448" cy="3990963"/>
          </a:xfrm>
          <a:custGeom>
            <a:avLst/>
            <a:gdLst/>
            <a:ahLst/>
            <a:cxnLst/>
            <a:rect l="l" t="t" r="r" b="b"/>
            <a:pathLst>
              <a:path w="5301448" h="3990963">
                <a:moveTo>
                  <a:pt x="0" y="0"/>
                </a:moveTo>
                <a:lnTo>
                  <a:pt x="5301448" y="0"/>
                </a:lnTo>
                <a:lnTo>
                  <a:pt x="5301448" y="3990963"/>
                </a:lnTo>
                <a:lnTo>
                  <a:pt x="0" y="3990963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7066" r="-16496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2175547" y="4678669"/>
            <a:ext cx="5721793" cy="4951634"/>
          </a:xfrm>
          <a:custGeom>
            <a:avLst/>
            <a:gdLst/>
            <a:ahLst/>
            <a:cxnLst/>
            <a:rect l="l" t="t" r="r" b="b"/>
            <a:pathLst>
              <a:path w="5721793" h="4951634">
                <a:moveTo>
                  <a:pt x="0" y="0"/>
                </a:moveTo>
                <a:lnTo>
                  <a:pt x="5721793" y="0"/>
                </a:lnTo>
                <a:lnTo>
                  <a:pt x="5721793" y="4951634"/>
                </a:lnTo>
                <a:lnTo>
                  <a:pt x="0" y="4951634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 l="-7834" r="-7834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TextBox 4"/>
          <p:cNvSpPr txBox="1"/>
          <p:nvPr/>
        </p:nvSpPr>
        <p:spPr>
          <a:xfrm>
            <a:off x="0" y="130835"/>
            <a:ext cx="16739229" cy="88709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  <a:spcBef>
                <a:spcPct val="0"/>
              </a:spcBef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sensibilisation à  l’écologie intégrale</a:t>
            </a:r>
            <a:r>
              <a:rPr lang="en-US" sz="5199">
                <a:solidFill>
                  <a:srgbClr val="000000"/>
                </a:solidFill>
                <a:latin typeface="Open Sans Bold"/>
              </a:rPr>
              <a:t>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0" y="1725295"/>
            <a:ext cx="17259300" cy="69262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6101"/>
              </a:lnSpc>
              <a:spcBef>
                <a:spcPct val="0"/>
              </a:spcBef>
            </a:pPr>
            <a:r>
              <a:rPr lang="en-US" sz="3200" dirty="0">
                <a:solidFill>
                  <a:srgbClr val="000000"/>
                </a:solidFill>
                <a:latin typeface="Open Sans"/>
              </a:rPr>
              <a:t>12 rencontres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départementales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dans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différentes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régions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</a:t>
            </a:r>
          </a:p>
        </p:txBody>
      </p:sp>
      <p:sp>
        <p:nvSpPr>
          <p:cNvPr id="6" name="Freeform 6"/>
          <p:cNvSpPr/>
          <p:nvPr/>
        </p:nvSpPr>
        <p:spPr>
          <a:xfrm>
            <a:off x="5534188" y="3243885"/>
            <a:ext cx="5854582" cy="4390936"/>
          </a:xfrm>
          <a:custGeom>
            <a:avLst/>
            <a:gdLst/>
            <a:ahLst/>
            <a:cxnLst/>
            <a:rect l="l" t="t" r="r" b="b"/>
            <a:pathLst>
              <a:path w="5854582" h="4390936">
                <a:moveTo>
                  <a:pt x="0" y="0"/>
                </a:moveTo>
                <a:lnTo>
                  <a:pt x="5854582" y="0"/>
                </a:lnTo>
                <a:lnTo>
                  <a:pt x="5854582" y="4390937"/>
                </a:lnTo>
                <a:lnTo>
                  <a:pt x="0" y="4390937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1793270" y="2021988"/>
            <a:ext cx="5791505" cy="3307382"/>
          </a:xfrm>
          <a:custGeom>
            <a:avLst/>
            <a:gdLst/>
            <a:ahLst/>
            <a:cxnLst/>
            <a:rect l="l" t="t" r="r" b="b"/>
            <a:pathLst>
              <a:path w="5791505" h="3307382">
                <a:moveTo>
                  <a:pt x="0" y="0"/>
                </a:moveTo>
                <a:lnTo>
                  <a:pt x="5791504" y="0"/>
                </a:lnTo>
                <a:lnTo>
                  <a:pt x="5791504" y="3307382"/>
                </a:lnTo>
                <a:lnTo>
                  <a:pt x="0" y="3307382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 l="-12698" r="-12698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301347" y="2021988"/>
            <a:ext cx="5390302" cy="3573346"/>
          </a:xfrm>
          <a:custGeom>
            <a:avLst/>
            <a:gdLst/>
            <a:ahLst/>
            <a:cxnLst/>
            <a:rect l="l" t="t" r="r" b="b"/>
            <a:pathLst>
              <a:path w="5390302" h="3573346">
                <a:moveTo>
                  <a:pt x="0" y="0"/>
                </a:moveTo>
                <a:lnTo>
                  <a:pt x="5390302" y="0"/>
                </a:lnTo>
                <a:lnTo>
                  <a:pt x="5390302" y="3573346"/>
                </a:lnTo>
                <a:lnTo>
                  <a:pt x="0" y="3573346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736720" y="3271160"/>
            <a:ext cx="4736473" cy="5625881"/>
          </a:xfrm>
          <a:custGeom>
            <a:avLst/>
            <a:gdLst/>
            <a:ahLst/>
            <a:cxnLst/>
            <a:rect l="l" t="t" r="r" b="b"/>
            <a:pathLst>
              <a:path w="4736473" h="5625881">
                <a:moveTo>
                  <a:pt x="0" y="0"/>
                </a:moveTo>
                <a:lnTo>
                  <a:pt x="4736473" y="0"/>
                </a:lnTo>
                <a:lnTo>
                  <a:pt x="4736473" y="5625880"/>
                </a:lnTo>
                <a:lnTo>
                  <a:pt x="0" y="562588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 l="-5072" t="-9381" b="-9381"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Freeform 5"/>
          <p:cNvSpPr/>
          <p:nvPr/>
        </p:nvSpPr>
        <p:spPr>
          <a:xfrm>
            <a:off x="408679" y="6023348"/>
            <a:ext cx="5167226" cy="3875420"/>
          </a:xfrm>
          <a:custGeom>
            <a:avLst/>
            <a:gdLst/>
            <a:ahLst/>
            <a:cxnLst/>
            <a:rect l="l" t="t" r="r" b="b"/>
            <a:pathLst>
              <a:path w="5167226" h="3875420">
                <a:moveTo>
                  <a:pt x="0" y="0"/>
                </a:moveTo>
                <a:lnTo>
                  <a:pt x="5167226" y="0"/>
                </a:lnTo>
                <a:lnTo>
                  <a:pt x="5167226" y="3875419"/>
                </a:lnTo>
                <a:lnTo>
                  <a:pt x="0" y="387541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6" name="Freeform 6"/>
          <p:cNvSpPr/>
          <p:nvPr/>
        </p:nvSpPr>
        <p:spPr>
          <a:xfrm>
            <a:off x="12089122" y="5812496"/>
            <a:ext cx="5170178" cy="3877633"/>
          </a:xfrm>
          <a:custGeom>
            <a:avLst/>
            <a:gdLst/>
            <a:ahLst/>
            <a:cxnLst/>
            <a:rect l="l" t="t" r="r" b="b"/>
            <a:pathLst>
              <a:path w="5170178" h="3877633">
                <a:moveTo>
                  <a:pt x="0" y="0"/>
                </a:moveTo>
                <a:lnTo>
                  <a:pt x="5170178" y="0"/>
                </a:lnTo>
                <a:lnTo>
                  <a:pt x="5170178" y="3877633"/>
                </a:lnTo>
                <a:lnTo>
                  <a:pt x="0" y="3877633"/>
                </a:lnTo>
                <a:lnTo>
                  <a:pt x="0" y="0"/>
                </a:lnTo>
                <a:close/>
              </a:path>
            </a:pathLst>
          </a:custGeom>
          <a:blipFill>
            <a:blip r:embed="rId6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7" name="TextBox 7"/>
          <p:cNvSpPr txBox="1"/>
          <p:nvPr/>
        </p:nvSpPr>
        <p:spPr>
          <a:xfrm>
            <a:off x="408679" y="-95250"/>
            <a:ext cx="16850621" cy="17841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 dirty="0">
                <a:solidFill>
                  <a:srgbClr val="FF914D"/>
                </a:solidFill>
                <a:latin typeface="Open Sans Bold"/>
              </a:rPr>
              <a:t>La </a:t>
            </a:r>
            <a:r>
              <a:rPr lang="en-US" sz="5199" dirty="0" err="1">
                <a:solidFill>
                  <a:srgbClr val="FF914D"/>
                </a:solidFill>
                <a:latin typeface="Open Sans Bold"/>
              </a:rPr>
              <a:t>solidarité</a:t>
            </a:r>
            <a:r>
              <a:rPr lang="en-US" sz="5199" dirty="0">
                <a:solidFill>
                  <a:srgbClr val="FF914D"/>
                </a:solidFill>
                <a:latin typeface="Open Sans Bold"/>
              </a:rPr>
              <a:t> et la </a:t>
            </a:r>
            <a:r>
              <a:rPr lang="en-US" sz="5199" dirty="0" err="1">
                <a:solidFill>
                  <a:srgbClr val="FF914D"/>
                </a:solidFill>
                <a:latin typeface="Open Sans Bold"/>
              </a:rPr>
              <a:t>lutte</a:t>
            </a:r>
            <a:r>
              <a:rPr lang="en-US" sz="5199" dirty="0">
                <a:solidFill>
                  <a:srgbClr val="FF914D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914D"/>
                </a:solidFill>
                <a:latin typeface="Open Sans Bold"/>
              </a:rPr>
              <a:t>contre</a:t>
            </a:r>
            <a:r>
              <a:rPr lang="en-US" sz="5199" dirty="0">
                <a:solidFill>
                  <a:srgbClr val="FF914D"/>
                </a:solidFill>
                <a:latin typeface="Open Sans Bold"/>
              </a:rPr>
              <a:t> </a:t>
            </a:r>
            <a:r>
              <a:rPr lang="en-US" sz="5199" dirty="0" err="1">
                <a:solidFill>
                  <a:srgbClr val="FF914D"/>
                </a:solidFill>
                <a:latin typeface="Open Sans Bold"/>
              </a:rPr>
              <a:t>l’isolement</a:t>
            </a:r>
            <a:r>
              <a:rPr lang="en-US" sz="5199" dirty="0">
                <a:solidFill>
                  <a:srgbClr val="FF914D"/>
                </a:solidFill>
                <a:latin typeface="Open Sans Bold"/>
              </a:rPr>
              <a:t> </a:t>
            </a:r>
          </a:p>
          <a:p>
            <a:pPr algn="ctr">
              <a:lnSpc>
                <a:spcPts val="7095"/>
              </a:lnSpc>
              <a:spcBef>
                <a:spcPct val="0"/>
              </a:spcBef>
            </a:pPr>
            <a:r>
              <a:rPr lang="en-US" sz="3200" dirty="0" err="1">
                <a:solidFill>
                  <a:srgbClr val="000000"/>
                </a:solidFill>
                <a:latin typeface="Open Sans"/>
              </a:rPr>
              <a:t>repas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, expos photos,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collecte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de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chocolats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aux </a:t>
            </a:r>
            <a:r>
              <a:rPr lang="en-US" sz="3200" dirty="0" err="1">
                <a:solidFill>
                  <a:srgbClr val="000000"/>
                </a:solidFill>
                <a:latin typeface="Open Sans"/>
              </a:rPr>
              <a:t>ainés</a:t>
            </a:r>
            <a:r>
              <a:rPr lang="en-US" sz="3200" dirty="0">
                <a:solidFill>
                  <a:srgbClr val="000000"/>
                </a:solidFill>
                <a:latin typeface="Open Sans"/>
              </a:rPr>
              <a:t>  ...</a:t>
            </a:r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Freeform 2"/>
          <p:cNvSpPr/>
          <p:nvPr/>
        </p:nvSpPr>
        <p:spPr>
          <a:xfrm>
            <a:off x="14786434" y="1028700"/>
            <a:ext cx="3501566" cy="5085608"/>
          </a:xfrm>
          <a:custGeom>
            <a:avLst/>
            <a:gdLst/>
            <a:ahLst/>
            <a:cxnLst/>
            <a:rect l="l" t="t" r="r" b="b"/>
            <a:pathLst>
              <a:path w="3501566" h="5085608">
                <a:moveTo>
                  <a:pt x="0" y="0"/>
                </a:moveTo>
                <a:lnTo>
                  <a:pt x="3501566" y="0"/>
                </a:lnTo>
                <a:lnTo>
                  <a:pt x="3501566" y="5085608"/>
                </a:lnTo>
                <a:lnTo>
                  <a:pt x="0" y="5085608"/>
                </a:lnTo>
                <a:lnTo>
                  <a:pt x="0" y="0"/>
                </a:lnTo>
                <a:close/>
              </a:path>
            </a:pathLst>
          </a:custGeom>
          <a:blipFill>
            <a:blip r:embed="rId2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3" name="Freeform 3"/>
          <p:cNvSpPr/>
          <p:nvPr/>
        </p:nvSpPr>
        <p:spPr>
          <a:xfrm>
            <a:off x="10313597" y="4419532"/>
            <a:ext cx="3997058" cy="5655572"/>
          </a:xfrm>
          <a:custGeom>
            <a:avLst/>
            <a:gdLst/>
            <a:ahLst/>
            <a:cxnLst/>
            <a:rect l="l" t="t" r="r" b="b"/>
            <a:pathLst>
              <a:path w="3997058" h="5655572">
                <a:moveTo>
                  <a:pt x="0" y="0"/>
                </a:moveTo>
                <a:lnTo>
                  <a:pt x="3997058" y="0"/>
                </a:lnTo>
                <a:lnTo>
                  <a:pt x="3997058" y="5655572"/>
                </a:lnTo>
                <a:lnTo>
                  <a:pt x="0" y="5655572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4" name="Freeform 4"/>
          <p:cNvSpPr/>
          <p:nvPr/>
        </p:nvSpPr>
        <p:spPr>
          <a:xfrm>
            <a:off x="693819" y="2095500"/>
            <a:ext cx="9144000" cy="6096000"/>
          </a:xfrm>
          <a:custGeom>
            <a:avLst/>
            <a:gdLst/>
            <a:ahLst/>
            <a:cxnLst/>
            <a:rect l="l" t="t" r="r" b="b"/>
            <a:pathLst>
              <a:path w="9144000" h="6096000">
                <a:moveTo>
                  <a:pt x="0" y="0"/>
                </a:moveTo>
                <a:lnTo>
                  <a:pt x="9144000" y="0"/>
                </a:lnTo>
                <a:lnTo>
                  <a:pt x="9144000" y="6096000"/>
                </a:lnTo>
                <a:lnTo>
                  <a:pt x="0" y="6096000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endParaRPr lang="fr-FR"/>
          </a:p>
        </p:txBody>
      </p:sp>
      <p:sp>
        <p:nvSpPr>
          <p:cNvPr id="5" name="TextBox 5"/>
          <p:cNvSpPr txBox="1"/>
          <p:nvPr/>
        </p:nvSpPr>
        <p:spPr>
          <a:xfrm>
            <a:off x="1346680" y="184574"/>
            <a:ext cx="13439753" cy="36588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FF914D"/>
                </a:solidFill>
                <a:latin typeface="Open Sans Bold"/>
              </a:rPr>
              <a:t>La fin de vie et les aidants</a:t>
            </a:r>
            <a:r>
              <a:rPr lang="en-US" sz="5199">
                <a:solidFill>
                  <a:srgbClr val="000000"/>
                </a:solidFill>
                <a:latin typeface="Open Sans"/>
              </a:rPr>
              <a:t> </a:t>
            </a: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</a:pPr>
            <a:endParaRPr lang="en-US" sz="5199">
              <a:solidFill>
                <a:srgbClr val="000000"/>
              </a:solidFill>
              <a:latin typeface="Open Sans"/>
            </a:endParaRPr>
          </a:p>
          <a:p>
            <a:pPr algn="ctr">
              <a:lnSpc>
                <a:spcPts val="7279"/>
              </a:lnSpc>
              <a:spcBef>
                <a:spcPct val="0"/>
              </a:spcBef>
            </a:pPr>
            <a:endParaRPr lang="en-US" sz="5199">
              <a:solidFill>
                <a:srgbClr val="000000"/>
              </a:solidFill>
              <a:latin typeface="Open Sans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25</TotalTime>
  <Words>198</Words>
  <Application>Microsoft Office PowerPoint</Application>
  <PresentationFormat>Personnalisé</PresentationFormat>
  <Paragraphs>28</Paragraphs>
  <Slides>11</Slides>
  <Notes>0</Notes>
  <HiddenSlides>0</HiddenSlides>
  <MMClips>0</MMClips>
  <ScaleCrop>false</ScaleCrop>
  <HeadingPairs>
    <vt:vector size="6" baseType="variant">
      <vt:variant>
        <vt:lpstr>Polices utilisées</vt:lpstr>
      </vt:variant>
      <vt:variant>
        <vt:i4>4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11</vt:i4>
      </vt:variant>
    </vt:vector>
  </HeadingPairs>
  <TitlesOfParts>
    <vt:vector size="16" baseType="lpstr">
      <vt:lpstr>Open Sans Bold</vt:lpstr>
      <vt:lpstr>Arial</vt:lpstr>
      <vt:lpstr>Open Sans</vt:lpstr>
      <vt:lpstr>Calibri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 2023 elle a privilégié étudié différentes thématiques telles: étravaVotre texte de paragraphe</dc:title>
  <dc:creator>Christiane</dc:creator>
  <cp:lastModifiedBy>Christiane DUJARDIN</cp:lastModifiedBy>
  <cp:revision>7</cp:revision>
  <dcterms:created xsi:type="dcterms:W3CDTF">2006-08-16T00:00:00Z</dcterms:created>
  <dcterms:modified xsi:type="dcterms:W3CDTF">2024-01-26T13:34:49Z</dcterms:modified>
  <dc:identifier>DAF5Z4TlBr0</dc:identifier>
</cp:coreProperties>
</file>