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257" r:id="rId3"/>
    <p:sldId id="266" r:id="rId4"/>
    <p:sldId id="267" r:id="rId5"/>
    <p:sldId id="258" r:id="rId6"/>
    <p:sldId id="259" r:id="rId7"/>
    <p:sldId id="261" r:id="rId8"/>
    <p:sldId id="262" r:id="rId9"/>
    <p:sldId id="263" r:id="rId10"/>
    <p:sldId id="268" r:id="rId11"/>
    <p:sldId id="269" r:id="rId12"/>
    <p:sldId id="270" r:id="rId13"/>
    <p:sldId id="264" r:id="rId14"/>
    <p:sldId id="26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3" r:id="rId30"/>
    <p:sldId id="287" r:id="rId31"/>
  </p:sldIdLst>
  <p:sldSz cx="12192000" cy="6858000"/>
  <p:notesSz cx="6858000" cy="9144000"/>
  <p:custShowLst>
    <p:custShow name="Diaporama personnalisé 1" id="0">
      <p:sldLst>
        <p:sld r:id="rId3"/>
        <p:sld r:id="rId4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</p:sldLst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dette GUILLOTIN" initials="BG" lastIdx="1" clrIdx="0">
    <p:extLst>
      <p:ext uri="{19B8F6BF-5375-455C-9EA6-DF929625EA0E}">
        <p15:presenceInfo xmlns:p15="http://schemas.microsoft.com/office/powerpoint/2012/main" userId="416fd4938043e0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E0C"/>
    <a:srgbClr val="152A2F"/>
    <a:srgbClr val="000066"/>
    <a:srgbClr val="663300"/>
    <a:srgbClr val="FF33CC"/>
    <a:srgbClr val="1A4164"/>
    <a:srgbClr val="355465"/>
    <a:srgbClr val="4D7A92"/>
    <a:srgbClr val="234B56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83684" autoAdjust="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800AE-8333-4657-8C0E-6788444C92F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76252-0694-4842-A245-0634EDCCBDD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79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40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291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17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440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83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267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117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2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434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447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182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62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7857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250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313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170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69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748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614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203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908A-5118-28BD-CAF3-95D40AED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D56AF6-2038-4D14-8CE2-2D53696A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226AD1-A722-4E00-026D-6E12560C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653A72-1588-E06B-EC35-FA433179F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76252-0694-4842-A245-0634EDCCBDD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57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614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84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5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65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19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75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77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319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61A07-EE15-A6B7-7181-63BD9A948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41197F-54AF-A259-5C55-0FBF52BA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AE67F8-F5C9-C478-8807-750E1CC5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F1A00D-8360-086D-D2A3-367FCD3B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F4C468-66BF-C83A-921D-0FCE1E60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047683"/>
      </p:ext>
    </p:extLst>
  </p:cSld>
  <p:clrMapOvr>
    <a:masterClrMapping/>
  </p:clrMapOvr>
  <p:transition spd="slow" advClick="0" advTm="16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E2ACC-93D5-719B-B41A-A23D15DB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9825FD-12E3-1920-9002-93331227F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FA2A53-D3D8-4C0C-C266-7BDCA739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226DF-0651-3F08-6E51-32ED89CB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21838-E2F3-1289-DFC5-8409820D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301085"/>
      </p:ext>
    </p:extLst>
  </p:cSld>
  <p:clrMapOvr>
    <a:masterClrMapping/>
  </p:clrMapOvr>
  <p:transition spd="slow" advClick="0" advTm="16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10D1B0-4121-6E63-A237-C02EC58E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AA1479-36B6-9463-7969-19535BC05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A727A7-A6D6-A504-CFDE-2BC4110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D561D-5BDA-335C-6F0E-9569CD3A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356AF2-83E8-C36B-8A7B-74097544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3270476"/>
      </p:ext>
    </p:extLst>
  </p:cSld>
  <p:clrMapOvr>
    <a:masterClrMapping/>
  </p:clrMapOvr>
  <p:transition spd="slow" advClick="0" advTm="16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C932C-89AB-6E53-B4BD-741929AE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104272-ECF3-469A-A4AE-66595884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DBD4DE-1A97-7F2B-F199-99F8593E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B9296-F72D-6426-FCAF-8AE7617C9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28E02-AF50-E9AB-50EB-B7B65727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849225"/>
      </p:ext>
    </p:extLst>
  </p:cSld>
  <p:clrMapOvr>
    <a:masterClrMapping/>
  </p:clrMapOvr>
  <p:transition spd="slow" advClick="0" advTm="16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83409-19D4-7672-9332-29FBBD20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A967FE-1824-3A80-375F-7E4F38BDB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03A0F0-AE00-517E-2BE8-94F6F069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9B0DC7-E37D-FEC2-E006-4CE2FC7B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8EB4B3-5664-9394-7B51-2F25B08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880146"/>
      </p:ext>
    </p:extLst>
  </p:cSld>
  <p:clrMapOvr>
    <a:masterClrMapping/>
  </p:clrMapOvr>
  <p:transition spd="slow" advClick="0" advTm="16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56B90-6260-FDEE-7D19-4EEA868E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46C16-AE04-74FB-833E-6E442D83E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BDD47C-E66B-CCC2-5280-71FF41E97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CA9986-D14A-C96C-D9BE-42942B76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394675-5A2D-13FF-8785-D50D0489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5D2B71-36BE-D31F-AC20-04B6D7E8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268944"/>
      </p:ext>
    </p:extLst>
  </p:cSld>
  <p:clrMapOvr>
    <a:masterClrMapping/>
  </p:clrMapOvr>
  <p:transition spd="slow" advClick="0" advTm="16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3DC21-95FC-5FFC-AB4F-65D23DD2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31CDE9-DC54-73C2-A86E-F00EDB151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DEBF4A-A322-81CC-E18C-9C0E0EC9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410926-4646-ACA0-BA66-F88D7B289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CF2878-2495-38FC-07FD-55692C31A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EF832C-D5B5-F2AF-229A-430B236F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417B70-8149-E14C-9A90-4E5ED42D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2F5637-1339-590F-9635-9B159513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362021"/>
      </p:ext>
    </p:extLst>
  </p:cSld>
  <p:clrMapOvr>
    <a:masterClrMapping/>
  </p:clrMapOvr>
  <p:transition spd="slow" advClick="0" advTm="16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E2639-ED59-B091-1D4F-F4A99936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FC0C7C-1AE5-74A6-219D-87813353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D63447-CC2D-B733-FE37-FB8F9B64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F43331-5EE5-09E3-98EE-AAE68D18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697287"/>
      </p:ext>
    </p:extLst>
  </p:cSld>
  <p:clrMapOvr>
    <a:masterClrMapping/>
  </p:clrMapOvr>
  <p:transition spd="slow" advClick="0" advTm="16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B080D9-A698-FE02-944A-736CFC24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1A1E0F-4FD4-3278-4DB5-B8335C9E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7812A8-AE13-943E-64FE-DCA0F65F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85702"/>
      </p:ext>
    </p:extLst>
  </p:cSld>
  <p:clrMapOvr>
    <a:masterClrMapping/>
  </p:clrMapOvr>
  <p:transition spd="slow" advClick="0" advTm="16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B6582-4D04-DC35-2633-F49240C2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582F9E-5DFC-DB7F-A5B8-1E3A4360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BEE32E-82D2-5CD2-19A8-03B402B4C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B9F16F-8532-CDA8-331D-9A297226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520753-7F51-709A-CBA6-DD498275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17FAA9-5C59-53BB-7325-4A5134A0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24849"/>
      </p:ext>
    </p:extLst>
  </p:cSld>
  <p:clrMapOvr>
    <a:masterClrMapping/>
  </p:clrMapOvr>
  <p:transition spd="slow" advClick="0" advTm="16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54552-047C-C11B-0B31-9C6B0B30A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32CA571-0677-60C5-770E-AE97A374B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879E31-B9CC-4151-9AEC-B2FFD80B8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47D771-0761-895F-1F84-2D8A0742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3F4747-F7B7-521F-85C4-29FCD486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249C60-1EC7-183E-597F-F2B8CD6E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84244"/>
      </p:ext>
    </p:extLst>
  </p:cSld>
  <p:clrMapOvr>
    <a:masterClrMapping/>
  </p:clrMapOvr>
  <p:transition spd="slow" advClick="0" advTm="16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3BD9B3-4D9F-5D39-7E3A-4B9A6F30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15D7F-FA4B-7C46-C74F-340B7D83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8A9343-0656-F5A3-7BC9-EEFFB74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F5AE5-607C-4179-8F88-BC2E612A943B}" type="datetimeFigureOut">
              <a:rPr lang="fr-FR" smtClean="0"/>
              <a:t>25/02/2025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83425-C584-9ED0-1417-42F9AA110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6B776A-44BE-033D-704D-FB9471524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25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6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F57B01-A68B-8896-092B-047FB5CA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4" y="370233"/>
            <a:ext cx="5773992" cy="38671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7C868E-4884-0B62-13F7-CFEB77CCFD12}"/>
              </a:ext>
            </a:extLst>
          </p:cNvPr>
          <p:cNvSpPr txBox="1"/>
          <p:nvPr/>
        </p:nvSpPr>
        <p:spPr>
          <a:xfrm>
            <a:off x="-81064" y="4237383"/>
            <a:ext cx="12354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« Osons l’intergénération,                      une richesse pour</a:t>
            </a:r>
            <a:r>
              <a:rPr lang="fr-FR" sz="5400" b="1" kern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aujourd'hui </a:t>
            </a:r>
            <a:endParaRPr lang="fr-FR" sz="5400" b="1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0" marR="0" indent="0" algn="ctr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et demain. »</a:t>
            </a:r>
            <a:endParaRPr lang="fr-FR" sz="5400" b="1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0" marR="0" indent="0" algn="l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7760488"/>
      </p:ext>
    </p:extLst>
  </p:cSld>
  <p:clrMapOvr>
    <a:masterClrMapping/>
  </p:clrMapOvr>
  <p:transition spd="slow" advClick="0" advTm="16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639474-439F-532C-2DC0-29C889D0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E69D7D-BF49-3A00-F43C-582C196C586B}"/>
              </a:ext>
            </a:extLst>
          </p:cNvPr>
          <p:cNvSpPr txBox="1"/>
          <p:nvPr/>
        </p:nvSpPr>
        <p:spPr>
          <a:xfrm>
            <a:off x="199773" y="5518667"/>
            <a:ext cx="11439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Continue ta route, l’avenir c’est toi</a:t>
            </a:r>
          </a:p>
        </p:txBody>
      </p:sp>
    </p:spTree>
    <p:extLst>
      <p:ext uri="{BB962C8B-B14F-4D97-AF65-F5344CB8AC3E}">
        <p14:creationId xmlns:p14="http://schemas.microsoft.com/office/powerpoint/2010/main" val="3159206694"/>
      </p:ext>
    </p:extLst>
  </p:cSld>
  <p:clrMapOvr>
    <a:masterClrMapping/>
  </p:clrMapOvr>
  <p:transition spd="slow" advClick="0" advTm="2953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FC26EB-F980-4258-0CD5-199C1EA45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4" y="0"/>
            <a:ext cx="1044341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8F883A-5730-7A12-A7E0-D147FCDFC30F}"/>
              </a:ext>
            </a:extLst>
          </p:cNvPr>
          <p:cNvSpPr txBox="1"/>
          <p:nvPr/>
        </p:nvSpPr>
        <p:spPr>
          <a:xfrm>
            <a:off x="2486098" y="4690780"/>
            <a:ext cx="7219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Tout ceux qui doutent 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ne les écoute pas</a:t>
            </a:r>
          </a:p>
        </p:txBody>
      </p:sp>
    </p:spTree>
    <p:extLst>
      <p:ext uri="{BB962C8B-B14F-4D97-AF65-F5344CB8AC3E}">
        <p14:creationId xmlns:p14="http://schemas.microsoft.com/office/powerpoint/2010/main" val="628949887"/>
      </p:ext>
    </p:extLst>
  </p:cSld>
  <p:clrMapOvr>
    <a:masterClrMapping/>
  </p:clrMapOvr>
  <p:transition spd="slow" advClick="0" advTm="381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A6CD52-4C00-45B7-0487-D7FE1C43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42"/>
            <a:ext cx="12191999" cy="70812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7FB046-F374-2AFA-360A-0E8C8926BAD7}"/>
              </a:ext>
            </a:extLst>
          </p:cNvPr>
          <p:cNvSpPr txBox="1"/>
          <p:nvPr/>
        </p:nvSpPr>
        <p:spPr>
          <a:xfrm>
            <a:off x="149156" y="4734342"/>
            <a:ext cx="120428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FFFF00"/>
                </a:solidFill>
                <a:latin typeface="Garamond Premr Pro Smbd" panose="02020602060506020403" pitchFamily="18" charset="0"/>
              </a:rPr>
              <a:t>Si tu as peur et si tu perds la foi,       je serai là</a:t>
            </a:r>
          </a:p>
        </p:txBody>
      </p:sp>
    </p:spTree>
    <p:extLst>
      <p:ext uri="{BB962C8B-B14F-4D97-AF65-F5344CB8AC3E}">
        <p14:creationId xmlns:p14="http://schemas.microsoft.com/office/powerpoint/2010/main" val="2564753682"/>
      </p:ext>
    </p:extLst>
  </p:cSld>
  <p:clrMapOvr>
    <a:masterClrMapping/>
  </p:clrMapOvr>
  <p:transition spd="slow" advClick="0" advTm="7544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9EC22-28E6-5E75-8C1B-676EC097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D05907-0AD1-BAF7-3871-084BB4F4AF77}"/>
              </a:ext>
            </a:extLst>
          </p:cNvPr>
          <p:cNvSpPr txBox="1"/>
          <p:nvPr/>
        </p:nvSpPr>
        <p:spPr>
          <a:xfrm>
            <a:off x="6096000" y="2136337"/>
            <a:ext cx="5621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Un beau jour je te verrai partir, </a:t>
            </a:r>
          </a:p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tu aimeras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8BD459-1B00-81C7-5E9A-9C6F72D05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38"/>
            <a:ext cx="6285521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903">
        <p:fade/>
      </p:transition>
    </mc:Choice>
    <mc:Fallback xmlns="">
      <p:transition spd="med" advClick="0" advTm="590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6C610-FED6-73CC-7219-E9D54F79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6B27D2-CA86-8F55-F3F1-37A7968E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591" y="5916768"/>
            <a:ext cx="1279297" cy="941232"/>
          </a:xfrm>
          <a:prstGeom prst="rect">
            <a:avLst/>
          </a:prstGeom>
        </p:spPr>
      </p:pic>
      <p:pic>
        <p:nvPicPr>
          <p:cNvPr id="3076" name="Picture 4" descr="dove autorisation - mains ouvertes et oiseau qui part photos et images de collection">
            <a:extLst>
              <a:ext uri="{FF2B5EF4-FFF2-40B4-BE49-F238E27FC236}">
                <a16:creationId xmlns:a16="http://schemas.microsoft.com/office/drawing/2014/main" id="{2C5B8961-7D88-ED70-CC0A-76A537A3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95" y="1817"/>
            <a:ext cx="9581321" cy="68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66651A-03E3-0670-CE83-2F9FEB7D121C}"/>
              </a:ext>
            </a:extLst>
          </p:cNvPr>
          <p:cNvSpPr txBox="1"/>
          <p:nvPr/>
        </p:nvSpPr>
        <p:spPr>
          <a:xfrm>
            <a:off x="2226365" y="1989797"/>
            <a:ext cx="934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Personne ne pourra te retenir, </a:t>
            </a:r>
          </a:p>
          <a:p>
            <a:pPr algn="ctr"/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pas </a:t>
            </a:r>
            <a:r>
              <a:rPr lang="fr-FR" sz="66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même</a:t>
            </a:r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 moi. </a:t>
            </a:r>
          </a:p>
        </p:txBody>
      </p:sp>
    </p:spTree>
    <p:extLst>
      <p:ext uri="{BB962C8B-B14F-4D97-AF65-F5344CB8AC3E}">
        <p14:creationId xmlns:p14="http://schemas.microsoft.com/office/powerpoint/2010/main" val="3198243855"/>
      </p:ext>
    </p:extLst>
  </p:cSld>
  <p:clrMapOvr>
    <a:masterClrMapping/>
  </p:clrMapOvr>
  <p:transition spd="slow" advClick="0" advTm="8789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FBF340-5B95-61E8-7F72-C4161D25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768" y="183063"/>
            <a:ext cx="6617370" cy="49637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94AAC0-04E8-4E53-0D73-814DCC90EC60}"/>
              </a:ext>
            </a:extLst>
          </p:cNvPr>
          <p:cNvSpPr txBox="1"/>
          <p:nvPr/>
        </p:nvSpPr>
        <p:spPr>
          <a:xfrm>
            <a:off x="356681" y="4919008"/>
            <a:ext cx="11478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Puis un jour tu me feras vieillir, </a:t>
            </a:r>
          </a:p>
          <a:p>
            <a:pPr algn="ctr"/>
            <a:r>
              <a:rPr lang="fr-FR" sz="66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tu enfanteras</a:t>
            </a:r>
          </a:p>
        </p:txBody>
      </p:sp>
    </p:spTree>
    <p:extLst>
      <p:ext uri="{BB962C8B-B14F-4D97-AF65-F5344CB8AC3E}">
        <p14:creationId xmlns:p14="http://schemas.microsoft.com/office/powerpoint/2010/main" val="530929863"/>
      </p:ext>
    </p:extLst>
  </p:cSld>
  <p:clrMapOvr>
    <a:masterClrMapping/>
  </p:clrMapOvr>
  <p:transition spd="slow" advClick="0" advTm="8012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ED73EE-1853-5072-E9F2-FEFD62D1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779" y="48120"/>
            <a:ext cx="6705411" cy="47873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CBA6B0-3B30-3AF5-2DCD-22FE39AD2BE3}"/>
              </a:ext>
            </a:extLst>
          </p:cNvPr>
          <p:cNvSpPr txBox="1"/>
          <p:nvPr/>
        </p:nvSpPr>
        <p:spPr>
          <a:xfrm>
            <a:off x="0" y="4835492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Alors ce sera à toi de dire tous ces </a:t>
            </a:r>
          </a:p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mots là, Il le faudra.</a:t>
            </a:r>
          </a:p>
        </p:txBody>
      </p:sp>
    </p:spTree>
    <p:extLst>
      <p:ext uri="{BB962C8B-B14F-4D97-AF65-F5344CB8AC3E}">
        <p14:creationId xmlns:p14="http://schemas.microsoft.com/office/powerpoint/2010/main" val="1939023651"/>
      </p:ext>
    </p:extLst>
  </p:cSld>
  <p:clrMapOvr>
    <a:masterClrMapping/>
  </p:clrMapOvr>
  <p:transition spd="slow" advClick="0" advTm="11086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CE20D4-199C-DD1D-8F39-A68222161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07FEAC-9834-9D3B-3B30-CB58626044F6}"/>
              </a:ext>
            </a:extLst>
          </p:cNvPr>
          <p:cNvSpPr txBox="1"/>
          <p:nvPr/>
        </p:nvSpPr>
        <p:spPr>
          <a:xfrm>
            <a:off x="6096000" y="475632"/>
            <a:ext cx="58949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Continue ta route, et ne laisse pas le moindre doute s’installer chez toi</a:t>
            </a:r>
          </a:p>
        </p:txBody>
      </p:sp>
    </p:spTree>
    <p:extLst>
      <p:ext uri="{BB962C8B-B14F-4D97-AF65-F5344CB8AC3E}">
        <p14:creationId xmlns:p14="http://schemas.microsoft.com/office/powerpoint/2010/main" val="316032850"/>
      </p:ext>
    </p:extLst>
  </p:cSld>
  <p:clrMapOvr>
    <a:masterClrMapping/>
  </p:clrMapOvr>
  <p:transition spd="slow" advClick="0" advTm="9469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F3B1CF-E83F-C8A9-1B96-A1E771B4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06" y="0"/>
            <a:ext cx="8053696" cy="59662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6CD992-D9E0-3325-D504-307C798BEE25}"/>
              </a:ext>
            </a:extLst>
          </p:cNvPr>
          <p:cNvSpPr txBox="1"/>
          <p:nvPr/>
        </p:nvSpPr>
        <p:spPr>
          <a:xfrm>
            <a:off x="0" y="5089109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Tu tomberas, mais à chaque faux pas</a:t>
            </a:r>
          </a:p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 </a:t>
            </a:r>
          </a:p>
        </p:txBody>
      </p:sp>
    </p:spTree>
    <p:extLst>
      <p:ext uri="{BB962C8B-B14F-4D97-AF65-F5344CB8AC3E}">
        <p14:creationId xmlns:p14="http://schemas.microsoft.com/office/powerpoint/2010/main" val="4006822350"/>
      </p:ext>
    </p:extLst>
  </p:cSld>
  <p:clrMapOvr>
    <a:masterClrMapping/>
  </p:clrMapOvr>
  <p:transition spd="slow" advClick="0" advTm="7282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CB2899-3F71-5D39-2669-C0677B77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48" y="294319"/>
            <a:ext cx="7551894" cy="51613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F1321F-F474-1D36-290E-2DA9F29528BD}"/>
              </a:ext>
            </a:extLst>
          </p:cNvPr>
          <p:cNvSpPr txBox="1"/>
          <p:nvPr/>
        </p:nvSpPr>
        <p:spPr>
          <a:xfrm>
            <a:off x="0" y="5455685"/>
            <a:ext cx="119779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>
                <a:latin typeface="Garamond Premr Pro Smbd" panose="02020602060506020403" pitchFamily="18" charset="0"/>
              </a:rPr>
              <a:t>Continue ta route, l’avenir c’est toi</a:t>
            </a:r>
          </a:p>
        </p:txBody>
      </p:sp>
    </p:spTree>
    <p:extLst>
      <p:ext uri="{BB962C8B-B14F-4D97-AF65-F5344CB8AC3E}">
        <p14:creationId xmlns:p14="http://schemas.microsoft.com/office/powerpoint/2010/main" val="2508457029"/>
      </p:ext>
    </p:extLst>
  </p:cSld>
  <p:clrMapOvr>
    <a:masterClrMapping/>
  </p:clrMapOvr>
  <p:transition spd="slow" advClick="0" advTm="2822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ille et jeune femme main dans la main 1343751 Photo de stock chez  Vecteezy">
            <a:extLst>
              <a:ext uri="{FF2B5EF4-FFF2-40B4-BE49-F238E27FC236}">
                <a16:creationId xmlns:a16="http://schemas.microsoft.com/office/drawing/2014/main" id="{149F3BB9-959F-B0F7-E78D-62CB03FB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57" y="388143"/>
            <a:ext cx="8040085" cy="5364076"/>
          </a:xfrm>
          <a:prstGeom prst="rect">
            <a:avLst/>
          </a:prstGeom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8699F5-7F7A-74C0-9E37-1C3102230086}"/>
              </a:ext>
            </a:extLst>
          </p:cNvPr>
          <p:cNvSpPr txBox="1"/>
          <p:nvPr/>
        </p:nvSpPr>
        <p:spPr>
          <a:xfrm>
            <a:off x="0" y="545419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Je serai là !</a:t>
            </a:r>
          </a:p>
        </p:txBody>
      </p:sp>
      <p:pic>
        <p:nvPicPr>
          <p:cNvPr id="4" name="02-Ginette-Reno-Je-Serai-Là">
            <a:hlinkClick r:id="" action="ppaction://media"/>
            <a:extLst>
              <a:ext uri="{FF2B5EF4-FFF2-40B4-BE49-F238E27FC236}">
                <a16:creationId xmlns:a16="http://schemas.microsoft.com/office/drawing/2014/main" id="{804F3ECB-5158-6D12-25FA-B5A48EAC1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9809"/>
      </p:ext>
    </p:extLst>
  </p:cSld>
  <p:clrMapOvr>
    <a:masterClrMapping/>
  </p:clrMapOvr>
  <p:transition spd="slow" advClick="0" advTm="92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A834D2-2597-FED5-37D1-3B12E7DCAF35}"/>
              </a:ext>
            </a:extLst>
          </p:cNvPr>
          <p:cNvSpPr txBox="1"/>
          <p:nvPr/>
        </p:nvSpPr>
        <p:spPr>
          <a:xfrm>
            <a:off x="337225" y="4919008"/>
            <a:ext cx="115175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Tous ceux qui doutent </a:t>
            </a:r>
          </a:p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ne les écoute pas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A6749A-D763-2846-CCDE-6317482C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48" y="657933"/>
            <a:ext cx="8836737" cy="44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2908"/>
      </p:ext>
    </p:extLst>
  </p:cSld>
  <p:clrMapOvr>
    <a:masterClrMapping/>
  </p:clrMapOvr>
  <p:transition spd="slow" advClick="0" advTm="3701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A8A32F-CEE8-D9C2-C6DD-D5A4BA0D5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57" y="0"/>
            <a:ext cx="8520225" cy="62883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ADE3425-E227-F4F8-E727-3DCF09D33F6D}"/>
              </a:ext>
            </a:extLst>
          </p:cNvPr>
          <p:cNvSpPr txBox="1"/>
          <p:nvPr/>
        </p:nvSpPr>
        <p:spPr>
          <a:xfrm>
            <a:off x="404037" y="5486400"/>
            <a:ext cx="1144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Si tu as peur et si tu perds la foi, je serai là</a:t>
            </a:r>
          </a:p>
        </p:txBody>
      </p:sp>
    </p:spTree>
    <p:extLst>
      <p:ext uri="{BB962C8B-B14F-4D97-AF65-F5344CB8AC3E}">
        <p14:creationId xmlns:p14="http://schemas.microsoft.com/office/powerpoint/2010/main" val="2514195187"/>
      </p:ext>
    </p:extLst>
  </p:cSld>
  <p:clrMapOvr>
    <a:masterClrMapping/>
  </p:clrMapOvr>
  <p:transition spd="slow" advClick="0" advTm="7725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454980">
            <a:extLst>
              <a:ext uri="{FF2B5EF4-FFF2-40B4-BE49-F238E27FC236}">
                <a16:creationId xmlns:a16="http://schemas.microsoft.com/office/drawing/2014/main" id="{5F792822-4C22-68AA-693A-913AC8BF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72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6CCBAD-AD7C-78DE-EDF7-B39263FC1A16}"/>
              </a:ext>
            </a:extLst>
          </p:cNvPr>
          <p:cNvSpPr txBox="1"/>
          <p:nvPr/>
        </p:nvSpPr>
        <p:spPr>
          <a:xfrm>
            <a:off x="722243" y="5103674"/>
            <a:ext cx="11469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Ainsi va la vie, et tout continue, c’est comme une histoire qui ne s’arrête plus.</a:t>
            </a:r>
          </a:p>
        </p:txBody>
      </p:sp>
    </p:spTree>
    <p:extLst>
      <p:ext uri="{BB962C8B-B14F-4D97-AF65-F5344CB8AC3E}">
        <p14:creationId xmlns:p14="http://schemas.microsoft.com/office/powerpoint/2010/main" val="1282186722"/>
      </p:ext>
    </p:extLst>
  </p:cSld>
  <p:clrMapOvr>
    <a:masterClrMapping/>
  </p:clrMapOvr>
  <p:transition spd="slow" advClick="0" advTm="10296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D35801-BF47-1789-D1ED-5B073889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85" y="357125"/>
            <a:ext cx="7403829" cy="45953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D65941-53F4-9C1E-B96A-EF95656F4C00}"/>
              </a:ext>
            </a:extLst>
          </p:cNvPr>
          <p:cNvSpPr txBox="1"/>
          <p:nvPr/>
        </p:nvSpPr>
        <p:spPr>
          <a:xfrm>
            <a:off x="221974" y="5181036"/>
            <a:ext cx="11748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Vis ta vie, n’attends plus. </a:t>
            </a:r>
          </a:p>
        </p:txBody>
      </p:sp>
    </p:spTree>
    <p:extLst>
      <p:ext uri="{BB962C8B-B14F-4D97-AF65-F5344CB8AC3E}">
        <p14:creationId xmlns:p14="http://schemas.microsoft.com/office/powerpoint/2010/main" val="726507323"/>
      </p:ext>
    </p:extLst>
  </p:cSld>
  <p:clrMapOvr>
    <a:masterClrMapping/>
  </p:clrMapOvr>
  <p:transition spd="slow" advClick="0" advTm="456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7B34BC-4ED5-F8F4-1569-75FFFBC5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99" y="248740"/>
            <a:ext cx="6598801" cy="4395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43A8F1-9F56-FE09-DE21-A5C756E9976F}"/>
              </a:ext>
            </a:extLst>
          </p:cNvPr>
          <p:cNvSpPr txBox="1"/>
          <p:nvPr/>
        </p:nvSpPr>
        <p:spPr>
          <a:xfrm>
            <a:off x="428018" y="4644002"/>
            <a:ext cx="11558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Continue</a:t>
            </a:r>
            <a:r>
              <a:rPr kumimoji="0" lang="fr-FR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 ta route et ne laisse pas le moindre doute s’installer chez toi.</a:t>
            </a:r>
          </a:p>
        </p:txBody>
      </p:sp>
    </p:spTree>
    <p:extLst>
      <p:ext uri="{BB962C8B-B14F-4D97-AF65-F5344CB8AC3E}">
        <p14:creationId xmlns:p14="http://schemas.microsoft.com/office/powerpoint/2010/main" val="2969486588"/>
      </p:ext>
    </p:extLst>
  </p:cSld>
  <p:clrMapOvr>
    <a:masterClrMapping/>
  </p:clrMapOvr>
  <p:transition spd="slow" advClick="0" advTm="7186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8CC111-E66B-95D5-793C-C1900A119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BDCD19-6846-4474-956F-817643D51867}"/>
              </a:ext>
            </a:extLst>
          </p:cNvPr>
          <p:cNvSpPr txBox="1"/>
          <p:nvPr/>
        </p:nvSpPr>
        <p:spPr>
          <a:xfrm>
            <a:off x="0" y="4635794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Tu tomberas, mais à chaque faux pas </a:t>
            </a:r>
          </a:p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</a:t>
            </a:r>
          </a:p>
        </p:txBody>
      </p:sp>
    </p:spTree>
    <p:extLst>
      <p:ext uri="{BB962C8B-B14F-4D97-AF65-F5344CB8AC3E}">
        <p14:creationId xmlns:p14="http://schemas.microsoft.com/office/powerpoint/2010/main" val="601375072"/>
      </p:ext>
    </p:extLst>
  </p:cSld>
  <p:clrMapOvr>
    <a:masterClrMapping/>
  </p:clrMapOvr>
  <p:transition spd="slow" advClick="0" advTm="6952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C8DF31-8E06-0E60-8F29-754EF769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36BB1D-3C15-F6A9-6D3A-E5EF6248BB88}"/>
              </a:ext>
            </a:extLst>
          </p:cNvPr>
          <p:cNvSpPr txBox="1"/>
          <p:nvPr/>
        </p:nvSpPr>
        <p:spPr>
          <a:xfrm>
            <a:off x="0" y="546513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Continue ta route, l’avenir c’est toi.</a:t>
            </a:r>
          </a:p>
        </p:txBody>
      </p:sp>
    </p:spTree>
    <p:extLst>
      <p:ext uri="{BB962C8B-B14F-4D97-AF65-F5344CB8AC3E}">
        <p14:creationId xmlns:p14="http://schemas.microsoft.com/office/powerpoint/2010/main" val="1838904310"/>
      </p:ext>
    </p:extLst>
  </p:cSld>
  <p:clrMapOvr>
    <a:masterClrMapping/>
  </p:clrMapOvr>
  <p:transition spd="slow" advClick="0" advTm="4011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BBBCB7-05B1-6028-B25F-D839458F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44763D-9C1F-75BF-2475-D0B35D2214EA}"/>
              </a:ext>
            </a:extLst>
          </p:cNvPr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Tous ceux qui doutent ne les écoute pas</a:t>
            </a:r>
          </a:p>
        </p:txBody>
      </p:sp>
    </p:spTree>
    <p:extLst>
      <p:ext uri="{BB962C8B-B14F-4D97-AF65-F5344CB8AC3E}">
        <p14:creationId xmlns:p14="http://schemas.microsoft.com/office/powerpoint/2010/main" val="2162875951"/>
      </p:ext>
    </p:extLst>
  </p:cSld>
  <p:clrMapOvr>
    <a:masterClrMapping/>
  </p:clrMapOvr>
  <p:transition spd="slow" advClick="0" advTm="2433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E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s mains jointes en prière sur une Sainte Bible à l'église">
            <a:extLst>
              <a:ext uri="{FF2B5EF4-FFF2-40B4-BE49-F238E27FC236}">
                <a16:creationId xmlns:a16="http://schemas.microsoft.com/office/drawing/2014/main" id="{59AA0BA4-B596-E262-4EF6-600E6160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5" y="1014647"/>
            <a:ext cx="7787275" cy="51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DABAD8-CEB3-96A0-F48E-871A5E047FAD}"/>
              </a:ext>
            </a:extLst>
          </p:cNvPr>
          <p:cNvSpPr txBox="1"/>
          <p:nvPr/>
        </p:nvSpPr>
        <p:spPr>
          <a:xfrm>
            <a:off x="6323380" y="569706"/>
            <a:ext cx="5375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Si tu as peur et</a:t>
            </a:r>
          </a:p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 si tu perds la foi, </a:t>
            </a:r>
          </a:p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</a:t>
            </a:r>
          </a:p>
        </p:txBody>
      </p:sp>
    </p:spTree>
    <p:extLst>
      <p:ext uri="{BB962C8B-B14F-4D97-AF65-F5344CB8AC3E}">
        <p14:creationId xmlns:p14="http://schemas.microsoft.com/office/powerpoint/2010/main" val="1096521965"/>
      </p:ext>
    </p:extLst>
  </p:cSld>
  <p:clrMapOvr>
    <a:masterClrMapping/>
  </p:clrMapOvr>
  <p:transition spd="slow" advClick="0" advTm="7356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accent2">
                <a:lumMod val="50000"/>
              </a:schemeClr>
            </a:gs>
            <a:gs pos="100000">
              <a:schemeClr val="accent2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602056-2E68-B522-C2C5-702265FBC7C5}"/>
              </a:ext>
            </a:extLst>
          </p:cNvPr>
          <p:cNvSpPr txBox="1"/>
          <p:nvPr/>
        </p:nvSpPr>
        <p:spPr>
          <a:xfrm>
            <a:off x="530087" y="5630698"/>
            <a:ext cx="1113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Je serai là.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D81FCF-1949-9F9B-1600-33FFB7D8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04" y="532902"/>
            <a:ext cx="7635107" cy="50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3719"/>
      </p:ext>
    </p:extLst>
  </p:cSld>
  <p:clrMapOvr>
    <a:masterClrMapping/>
  </p:clrMapOvr>
  <p:transition spd="slow" advClick="0" advTm="18326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E2F4B4-E9FC-8264-BBF1-4C3AA71A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286BE0-D2E8-C127-FEEA-EF2B1FE33A9D}"/>
              </a:ext>
            </a:extLst>
          </p:cNvPr>
          <p:cNvSpPr txBox="1"/>
          <p:nvPr/>
        </p:nvSpPr>
        <p:spPr>
          <a:xfrm>
            <a:off x="425302" y="4389292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Le chemin n’est pas toujours facile, </a:t>
            </a:r>
          </a:p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tu l’apprendras</a:t>
            </a:r>
          </a:p>
        </p:txBody>
      </p:sp>
    </p:spTree>
    <p:extLst>
      <p:ext uri="{BB962C8B-B14F-4D97-AF65-F5344CB8AC3E}">
        <p14:creationId xmlns:p14="http://schemas.microsoft.com/office/powerpoint/2010/main" val="3887369921"/>
      </p:ext>
    </p:extLst>
  </p:cSld>
  <p:clrMapOvr>
    <a:masterClrMapping/>
  </p:clrMapOvr>
  <p:transition spd="slow" advClick="0" advTm="7084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6125F-586E-A0FF-D9D3-4DD2EBB2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E01126-F751-84B3-890A-263810FD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4" y="370233"/>
            <a:ext cx="5773992" cy="38671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C580CD-A28D-E9F1-4FF1-11780C5A9C29}"/>
              </a:ext>
            </a:extLst>
          </p:cNvPr>
          <p:cNvSpPr txBox="1"/>
          <p:nvPr/>
        </p:nvSpPr>
        <p:spPr>
          <a:xfrm>
            <a:off x="-81064" y="4237383"/>
            <a:ext cx="12354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« Osons l’intergénération,                      une richesse pour aujourd'hui </a:t>
            </a:r>
            <a:endParaRPr kumimoji="0" lang="fr-FR" sz="5400" b="1" i="0" u="none" strike="noStrike" kern="14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et demain. »</a:t>
            </a:r>
            <a:endParaRPr kumimoji="0" lang="fr-FR" sz="5400" b="1" i="0" u="none" strike="noStrike" kern="14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0098153"/>
      </p:ext>
    </p:extLst>
  </p:cSld>
  <p:clrMapOvr>
    <a:masterClrMapping/>
  </p:clrMapOvr>
  <p:transition spd="slow" advClick="0" advTm="16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55C501-83E1-323C-4399-C3D799C0A0A4}"/>
              </a:ext>
            </a:extLst>
          </p:cNvPr>
          <p:cNvSpPr txBox="1"/>
          <p:nvPr/>
        </p:nvSpPr>
        <p:spPr>
          <a:xfrm>
            <a:off x="6809873" y="1610240"/>
            <a:ext cx="47163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Mon enfant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si douce et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si naïve,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écoute-moi !</a:t>
            </a:r>
          </a:p>
        </p:txBody>
      </p:sp>
      <p:pic>
        <p:nvPicPr>
          <p:cNvPr id="2050" name="Picture 2" descr="Amazon.fr - Mamie Raconte-Moi Ton Histoire: sa Vie et ses Souvenirs  racontés dans ce Journal à Compléter et Partager | Cadeau original pour  Fête des Mères, Anniversaire, Noël - Letellier, Mia - Livres">
            <a:extLst>
              <a:ext uri="{FF2B5EF4-FFF2-40B4-BE49-F238E27FC236}">
                <a16:creationId xmlns:a16="http://schemas.microsoft.com/office/drawing/2014/main" id="{7BE8E22D-706E-6AB9-457D-2241A4FF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9" y="246513"/>
            <a:ext cx="5163552" cy="63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77300"/>
      </p:ext>
    </p:extLst>
  </p:cSld>
  <p:clrMapOvr>
    <a:masterClrMapping/>
  </p:clrMapOvr>
  <p:transition spd="slow" advClick="0" advTm="7046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E0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096A3-E8CD-B94F-193E-8A9D8DED1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83BA68-1127-05CA-4377-EAF9F1F6ED96}"/>
              </a:ext>
            </a:extLst>
          </p:cNvPr>
          <p:cNvSpPr txBox="1"/>
          <p:nvPr/>
        </p:nvSpPr>
        <p:spPr>
          <a:xfrm>
            <a:off x="549965" y="4919008"/>
            <a:ext cx="11092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L’amitié est parfois plus fragile, </a:t>
            </a:r>
          </a:p>
          <a:p>
            <a:pPr algn="ctr"/>
            <a:r>
              <a:rPr lang="fr-FR" sz="60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que ce qu’on voit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E37BB5-CE97-5D48-03ED-10CF2019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18" y="306474"/>
            <a:ext cx="6381829" cy="44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7518"/>
      </p:ext>
    </p:extLst>
  </p:cSld>
  <p:clrMapOvr>
    <a:masterClrMapping/>
  </p:clrMapOvr>
  <p:transition spd="slow" advClick="0" advTm="5017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81FEF-2152-9575-F328-9A5B587EF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08b28a3[1]">
            <a:extLst>
              <a:ext uri="{FF2B5EF4-FFF2-40B4-BE49-F238E27FC236}">
                <a16:creationId xmlns:a16="http://schemas.microsoft.com/office/drawing/2014/main" id="{102B021C-AC4C-B8A8-B021-52939D15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2419" y="0"/>
            <a:ext cx="6027070" cy="58279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4FCAAA-B3CB-2A0B-0201-40001BC30B20}"/>
              </a:ext>
            </a:extLst>
          </p:cNvPr>
          <p:cNvSpPr txBox="1"/>
          <p:nvPr/>
        </p:nvSpPr>
        <p:spPr>
          <a:xfrm>
            <a:off x="0" y="49508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L’amour n’est souvent qu’une simple idylle, et c’est comme ça.</a:t>
            </a:r>
          </a:p>
        </p:txBody>
      </p:sp>
    </p:spTree>
    <p:extLst>
      <p:ext uri="{BB962C8B-B14F-4D97-AF65-F5344CB8AC3E}">
        <p14:creationId xmlns:p14="http://schemas.microsoft.com/office/powerpoint/2010/main" val="4128841878"/>
      </p:ext>
    </p:extLst>
  </p:cSld>
  <p:clrMapOvr>
    <a:masterClrMapping/>
  </p:clrMapOvr>
  <p:transition spd="slow" advClick="0" advTm="7596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1F6CA-E9AA-20E1-2C51-1978583E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936656-D2C3-1758-473C-12AF07B0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0849A5-1A21-09B4-1521-6C750EB1B6FB}"/>
              </a:ext>
            </a:extLst>
          </p:cNvPr>
          <p:cNvSpPr txBox="1"/>
          <p:nvPr/>
        </p:nvSpPr>
        <p:spPr>
          <a:xfrm>
            <a:off x="679174" y="5750004"/>
            <a:ext cx="10833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Et ça viendra.</a:t>
            </a:r>
          </a:p>
        </p:txBody>
      </p:sp>
    </p:spTree>
    <p:extLst>
      <p:ext uri="{BB962C8B-B14F-4D97-AF65-F5344CB8AC3E}">
        <p14:creationId xmlns:p14="http://schemas.microsoft.com/office/powerpoint/2010/main" val="1735638765"/>
      </p:ext>
    </p:extLst>
  </p:cSld>
  <p:clrMapOvr>
    <a:masterClrMapping/>
  </p:clrMapOvr>
  <p:transition spd="slow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5B821-7C17-FD4C-53B4-9ED26EB2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5D5CCC-0AED-6F08-0A77-90F222B9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2E85AE-B9BF-66D7-BB1F-9F516D094E12}"/>
              </a:ext>
            </a:extLst>
          </p:cNvPr>
          <p:cNvSpPr txBox="1"/>
          <p:nvPr/>
        </p:nvSpPr>
        <p:spPr>
          <a:xfrm>
            <a:off x="0" y="483041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Garamond Premr Pro Smbd" panose="02020602060506020403" pitchFamily="18" charset="0"/>
              </a:rPr>
              <a:t>Continue ta route et ne laisse pas le moindre doute s’installer chez toi.</a:t>
            </a:r>
          </a:p>
        </p:txBody>
      </p:sp>
    </p:spTree>
    <p:extLst>
      <p:ext uri="{BB962C8B-B14F-4D97-AF65-F5344CB8AC3E}">
        <p14:creationId xmlns:p14="http://schemas.microsoft.com/office/powerpoint/2010/main" val="1159093896"/>
      </p:ext>
    </p:extLst>
  </p:cSld>
  <p:clrMapOvr>
    <a:masterClrMapping/>
  </p:clrMapOvr>
  <p:transition spd="slow" advClick="0" advTm="8319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E53276-34AE-75C4-C93C-8DA70822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44B70C-2533-A9C1-F363-EA5CFD8120D5}"/>
              </a:ext>
            </a:extLst>
          </p:cNvPr>
          <p:cNvSpPr txBox="1"/>
          <p:nvPr/>
        </p:nvSpPr>
        <p:spPr>
          <a:xfrm>
            <a:off x="210765" y="4385285"/>
            <a:ext cx="11770468" cy="2123658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Tu tomberas, mais à chaque faux pas je serai là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BE4229-93CC-1EE4-6EDA-FD8EC13D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42" y="409075"/>
            <a:ext cx="5964315" cy="39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32968"/>
      </p:ext>
    </p:extLst>
  </p:cSld>
  <p:clrMapOvr>
    <a:masterClrMapping/>
  </p:clrMapOvr>
  <p:transition spd="slow" advClick="0" advTm="7037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Montage Je serai là Ginette Reno</Template>
  <TotalTime>554</TotalTime>
  <Words>342</Words>
  <Application>Microsoft Office PowerPoint</Application>
  <PresentationFormat>Grand écran</PresentationFormat>
  <Paragraphs>77</Paragraphs>
  <Slides>30</Slides>
  <Notes>28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  <vt:variant>
        <vt:lpstr>Diaporamas personnalisés</vt:lpstr>
      </vt:variant>
      <vt:variant>
        <vt:i4>1</vt:i4>
      </vt:variant>
    </vt:vector>
  </HeadingPairs>
  <TitlesOfParts>
    <vt:vector size="38" baseType="lpstr">
      <vt:lpstr>Arial</vt:lpstr>
      <vt:lpstr>Calibri</vt:lpstr>
      <vt:lpstr>Calibri Light</vt:lpstr>
      <vt:lpstr>Garamond Premr Pro Smbd</vt:lpstr>
      <vt:lpstr>Lucida Calligraphy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personnalisé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Bernadette GUILLOTIN</dc:creator>
  <cp:lastModifiedBy>Christiane DUJARDIN</cp:lastModifiedBy>
  <cp:revision>22</cp:revision>
  <dcterms:created xsi:type="dcterms:W3CDTF">2025-01-24T15:00:23Z</dcterms:created>
  <dcterms:modified xsi:type="dcterms:W3CDTF">2025-02-25T10:22:37Z</dcterms:modified>
</cp:coreProperties>
</file>