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64"/>
    <p:restoredTop sz="94694"/>
  </p:normalViewPr>
  <p:slideViewPr>
    <p:cSldViewPr snapToGrid="0">
      <p:cViewPr varScale="1">
        <p:scale>
          <a:sx n="117" d="100"/>
          <a:sy n="117" d="100"/>
        </p:scale>
        <p:origin x="17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B340CF-55A2-B180-6E13-733710B63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E35F71D-A7C7-40AC-DC3A-F23F8CF5E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D555EA-26C0-61B2-0D6C-5D4E9781E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ADB0-7E6D-3A49-9C95-C625C8071C7A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25EB2B-25F6-CDD6-8B4F-2697ABB2D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6ED946-299A-235D-A972-3D5FA522C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9B2F-CFE4-A949-86C5-5187FC22F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701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091D1A-D5B9-FD08-3AF1-BC20DD767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E57FDD3-F7E0-26D4-9ABF-BCF3B7B3F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B9E7F3-208F-991B-49FE-ACB2A9856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ADB0-7E6D-3A49-9C95-C625C8071C7A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A77FCE-C319-09FA-8EF0-BCC5A4D37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E68ED6-7059-20E1-0D0B-67720DE58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9B2F-CFE4-A949-86C5-5187FC22F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93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FAE54FC-CD91-47AC-67D3-18F464008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5E0F2A9-B091-1AA8-2681-7B0DAD1AE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4DD513-C146-A289-AB87-B21C8BD64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ADB0-7E6D-3A49-9C95-C625C8071C7A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D81BA9-12C6-7EA2-395B-23C725F71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35B242-F267-023F-35E7-F11979114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9B2F-CFE4-A949-86C5-5187FC22F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51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890EAE-173E-D8E3-4566-36A82A5F6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9344BF-9ABC-6640-8A89-8223E7AC6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B2365F-BC0F-4698-7E1E-4F2A7857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ADB0-7E6D-3A49-9C95-C625C8071C7A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BCCE7A-5345-23DC-D508-5EE39535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ED1DD0-EEFE-DC09-5DE1-0BE9BF31B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9B2F-CFE4-A949-86C5-5187FC22F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26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B51478-E57F-2219-AA7A-86741CAB4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10F889-ACB6-57BA-AE52-DA3BF36C8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F1B5EA-5FAC-8684-5E1F-BAA46E3AD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ADB0-7E6D-3A49-9C95-C625C8071C7A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B3CF5D-B38F-9715-0E65-502016935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94B1A4-6F4C-2943-4EBE-22149ECA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9B2F-CFE4-A949-86C5-5187FC22F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658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B349A5-173B-A1C4-B04A-2F1CD5011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AB9120-2DAB-3E0F-1FC7-23C0C33A76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6AA20C-A42F-CA74-ABE5-46875A9E8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D5BEE1-AF22-0514-BB0E-E6109A2DB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ADB0-7E6D-3A49-9C95-C625C8071C7A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275745-635D-FDF5-D60E-36A2CB494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F205DC-BE6A-2914-3C07-8AC3747A3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9B2F-CFE4-A949-86C5-5187FC22F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96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753E15-3412-AE92-588B-39E130995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7B2307-4765-924B-78CC-922C36F4D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3B351F-B601-900C-6456-3DCC2D7FC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DA45AA4-5DD3-EE9E-3621-CDA98F424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C2EAEBC-9CA3-832C-55B4-4CAE9CD41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F2540EC-2C5E-5AE5-40C6-88EDD0F18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ADB0-7E6D-3A49-9C95-C625C8071C7A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AEB3008-70F3-8700-C490-4E6B3803E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C74509-39B7-EF29-BE09-A6BBEC75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9B2F-CFE4-A949-86C5-5187FC22F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3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51AC70-0DB1-8A8F-FD2E-2FB692707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C34C5B-A6EF-96CF-5CA5-28044A16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ADB0-7E6D-3A49-9C95-C625C8071C7A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EE2D977-DA4B-6684-5475-D08741A6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850B9F-336E-7EC2-6F50-07C1693A3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9B2F-CFE4-A949-86C5-5187FC22F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21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2A25A36-9D65-3A4A-0D16-B28B4CC90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ADB0-7E6D-3A49-9C95-C625C8071C7A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BCBC571-D093-9C8F-6A95-C7AD7B204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51ECEA-3B90-48C3-BF00-82B5524B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9B2F-CFE4-A949-86C5-5187FC22F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4D0EF4-1A67-3648-D415-53DDDFCC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A69FFD-81AC-1C01-2926-4CEDDA769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61EBAD-A4F0-2695-50F4-4182E1412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490F8C-4928-B743-ADEB-327EE6E81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ADB0-7E6D-3A49-9C95-C625C8071C7A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EF84B4-525D-496B-4193-BEFE36818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E952BE-2C80-06DF-128A-ACEE47AB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9B2F-CFE4-A949-86C5-5187FC22F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22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86DE8B-EE10-3238-7D6A-C5A052336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EAA3017-AC2A-5F33-0A3E-CA242D68F8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097D46-03EA-D69D-562B-E89207647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00DDDF-12B4-D8E0-06A3-59138CB3D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ADB0-7E6D-3A49-9C95-C625C8071C7A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BC59BF-59CE-4EDA-916E-CEBF66A57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B1C3C5-51F8-D2B8-780C-491C2AADC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9B2F-CFE4-A949-86C5-5187FC22F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31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9C77722-5B52-BB44-0F6C-9A747CCB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E7F116-E359-2A14-3806-679E96485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27C284-C8B0-7294-A752-4CDC878F3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79ADB0-7E6D-3A49-9C95-C625C8071C7A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60860-1A68-31B6-4163-0B0452647B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6F4F7D-DFFE-3458-22D3-8B9368EB4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009B2F-CFE4-A949-86C5-5187FC22F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7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37297B-07A3-00BF-4026-0FCFC31B8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9903"/>
            <a:ext cx="8996855" cy="1655762"/>
          </a:xfrm>
        </p:spPr>
        <p:txBody>
          <a:bodyPr>
            <a:normAutofit/>
          </a:bodyPr>
          <a:lstStyle/>
          <a:p>
            <a:r>
              <a:rPr lang="fr-FR" dirty="0"/>
              <a:t>Enigme du sphinx</a:t>
            </a:r>
            <a:br>
              <a:rPr lang="fr-FR" dirty="0"/>
            </a:b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Le sage Sphinx pose cette énigme et Œdipe devine la réponse. </a:t>
            </a:r>
            <a:b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Qu'est-ce qui a une voix mais qui marche à quatre pattes le matin, </a:t>
            </a:r>
            <a:b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à deux pattes l'après-midi et à trois pattes le soir ?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EDFA2EA-185D-F8DF-D836-D74F396A88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563C1DE-C247-D617-1B53-264482856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2248766"/>
            <a:ext cx="71882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3565D4-B264-0F8A-A316-308163CE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7382" y="365125"/>
            <a:ext cx="4246418" cy="1325563"/>
          </a:xfrm>
        </p:spPr>
        <p:txBody>
          <a:bodyPr/>
          <a:lstStyle/>
          <a:p>
            <a:pPr algn="ctr"/>
            <a:r>
              <a:rPr lang="fr-FR" dirty="0"/>
              <a:t>La dictature </a:t>
            </a:r>
            <a:br>
              <a:rPr lang="fr-FR" dirty="0"/>
            </a:br>
            <a:r>
              <a:rPr lang="fr-FR" dirty="0"/>
              <a:t>du jeunisme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243BD8-760F-C05C-8459-BFEAFCF29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586" y="1825625"/>
            <a:ext cx="4154214" cy="4351338"/>
          </a:xfrm>
        </p:spPr>
        <p:txBody>
          <a:bodyPr/>
          <a:lstStyle/>
          <a:p>
            <a:r>
              <a:rPr lang="fr-FR" dirty="0"/>
              <a:t>Comment recevons-nous ces injonctions:</a:t>
            </a:r>
          </a:p>
          <a:p>
            <a:r>
              <a:rPr lang="fr-FR" dirty="0"/>
              <a:t>Avec notre corps vieillissant</a:t>
            </a:r>
          </a:p>
          <a:p>
            <a:r>
              <a:rPr lang="fr-FR" dirty="0"/>
              <a:t>Pour nos filles et petites filles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40B1D2A-C4DC-E70D-0C6B-402399AA0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91" y="365125"/>
            <a:ext cx="6176963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3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9F9A3E-018F-BA2A-196F-B2AEFDAE8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906" y="365125"/>
            <a:ext cx="3218939" cy="3063875"/>
          </a:xfrm>
        </p:spPr>
        <p:txBody>
          <a:bodyPr>
            <a:normAutofit fontScale="90000"/>
          </a:bodyPr>
          <a:lstStyle/>
          <a:p>
            <a:r>
              <a:rPr lang="fr-FR" dirty="0"/>
              <a:t>Le corps : une interface entre l’esprit et la matière ?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947A7AB-0353-E002-404D-FDF8022C2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155" y="365125"/>
            <a:ext cx="7176751" cy="600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4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742E01-7892-2D60-FA92-82330370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2836" y="365125"/>
            <a:ext cx="2604655" cy="5675457"/>
          </a:xfrm>
        </p:spPr>
        <p:txBody>
          <a:bodyPr>
            <a:normAutofit/>
          </a:bodyPr>
          <a:lstStyle/>
          <a:p>
            <a:r>
              <a:rPr lang="fr-FR" dirty="0"/>
              <a:t>Quelles sont nos méthodes,</a:t>
            </a:r>
            <a:br>
              <a:rPr lang="fr-FR" dirty="0"/>
            </a:br>
            <a:br>
              <a:rPr lang="fr-FR" dirty="0"/>
            </a:br>
            <a:r>
              <a:rPr lang="fr-FR" dirty="0"/>
              <a:t> nos recettes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EE85261-872C-C1CC-B6BF-1C619EA8D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01891" cy="687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47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6D51453-5777-61A4-929D-7CA56A8F5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99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EE2A4E-3C7B-9FC3-5F26-CE401F144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972" y="365125"/>
            <a:ext cx="5177842" cy="906627"/>
          </a:xfrm>
        </p:spPr>
        <p:txBody>
          <a:bodyPr/>
          <a:lstStyle/>
          <a:p>
            <a:r>
              <a:rPr lang="fr-FR" dirty="0"/>
              <a:t>Est-ce suffisant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D8D3636-0617-9B07-150D-19D23F432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310"/>
            <a:ext cx="5993445" cy="509751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16C484D-29E3-3AC0-230A-7A2E02250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172" y="1445172"/>
            <a:ext cx="5412828" cy="541282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736AA41-B6EE-885F-C90B-8B5E7659EF4B}"/>
              </a:ext>
            </a:extLst>
          </p:cNvPr>
          <p:cNvSpPr txBox="1"/>
          <p:nvPr/>
        </p:nvSpPr>
        <p:spPr>
          <a:xfrm>
            <a:off x="1566041" y="5412827"/>
            <a:ext cx="36365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0B5AB2"/>
                </a:solidFill>
                <a:effectLst/>
                <a:latin typeface="Century Gothic" panose="020B0502020202020204" pitchFamily="34" charset="0"/>
              </a:rPr>
              <a:t>« Tourne toi vers le soleil, l’ombre sera derrière toi » (Proverbe maori)</a:t>
            </a:r>
            <a:endParaRPr lang="fr-FR" dirty="0">
              <a:solidFill>
                <a:srgbClr val="0B5AB2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8561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104</Words>
  <Application>Microsoft Macintosh PowerPoint</Application>
  <PresentationFormat>Grand écran</PresentationFormat>
  <Paragraphs>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Century Gothic</vt:lpstr>
      <vt:lpstr>Thème Office</vt:lpstr>
      <vt:lpstr>Enigme du sphinx Le sage Sphinx pose cette énigme et Œdipe devine la réponse.  Qu'est-ce qui a une voix mais qui marche à quatre pattes le matin,  à deux pattes l'après-midi et à trois pattes le soir ? </vt:lpstr>
      <vt:lpstr>La dictature  du jeunisme</vt:lpstr>
      <vt:lpstr>Le corps : une interface entre l’esprit et la matière ?</vt:lpstr>
      <vt:lpstr>Quelles sont nos méthodes,   nos recettes ?</vt:lpstr>
      <vt:lpstr>Présentation PowerPoint</vt:lpstr>
      <vt:lpstr>Est-ce suffisant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Martine JOLY</dc:creator>
  <cp:lastModifiedBy>Martine JOLY</cp:lastModifiedBy>
  <cp:revision>8</cp:revision>
  <dcterms:created xsi:type="dcterms:W3CDTF">2025-03-07T05:25:04Z</dcterms:created>
  <dcterms:modified xsi:type="dcterms:W3CDTF">2025-05-05T05:01:23Z</dcterms:modified>
</cp:coreProperties>
</file>