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6" r:id="rId2"/>
    <p:sldId id="264" r:id="rId3"/>
    <p:sldId id="265" r:id="rId4"/>
    <p:sldId id="268" r:id="rId5"/>
    <p:sldId id="269" r:id="rId6"/>
    <p:sldId id="270"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4"/>
    <p:restoredTop sz="94694"/>
  </p:normalViewPr>
  <p:slideViewPr>
    <p:cSldViewPr snapToGrid="0">
      <p:cViewPr varScale="1">
        <p:scale>
          <a:sx n="117" d="100"/>
          <a:sy n="117" d="100"/>
        </p:scale>
        <p:origin x="17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B340CF-55A2-B180-6E13-733710B63B08}"/>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7E35F71D-A7C7-40AC-DC3A-F23F8CF5EF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0D555EA-26C0-61B2-0D6C-5D4E9781EA8D}"/>
              </a:ext>
            </a:extLst>
          </p:cNvPr>
          <p:cNvSpPr>
            <a:spLocks noGrp="1"/>
          </p:cNvSpPr>
          <p:nvPr>
            <p:ph type="dt" sz="half" idx="10"/>
          </p:nvPr>
        </p:nvSpPr>
        <p:spPr/>
        <p:txBody>
          <a:bodyPr/>
          <a:lstStyle/>
          <a:p>
            <a:fld id="{8579ADB0-7E6D-3A49-9C95-C625C8071C7A}"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6425EB2B-25F6-CDD6-8B4F-2697ABB2DF1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C6ED946-299A-235D-A972-3D5FA522CE78}"/>
              </a:ext>
            </a:extLst>
          </p:cNvPr>
          <p:cNvSpPr>
            <a:spLocks noGrp="1"/>
          </p:cNvSpPr>
          <p:nvPr>
            <p:ph type="sldNum" sz="quarter" idx="12"/>
          </p:nvPr>
        </p:nvSpPr>
        <p:spPr/>
        <p:txBody>
          <a:bodyPr/>
          <a:lstStyle/>
          <a:p>
            <a:fld id="{A0009B2F-CFE4-A949-86C5-5187FC22FAE0}" type="slidenum">
              <a:rPr lang="fr-FR" smtClean="0"/>
              <a:t>‹N°›</a:t>
            </a:fld>
            <a:endParaRPr lang="fr-FR"/>
          </a:p>
        </p:txBody>
      </p:sp>
    </p:spTree>
    <p:extLst>
      <p:ext uri="{BB962C8B-B14F-4D97-AF65-F5344CB8AC3E}">
        <p14:creationId xmlns:p14="http://schemas.microsoft.com/office/powerpoint/2010/main" val="1833701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091D1A-D5B9-FD08-3AF1-BC20DD76704B}"/>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E57FDD3-F7E0-26D4-9ABF-BCF3B7B3F640}"/>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B9E7F3-208F-991B-49FE-ACB2A9856A22}"/>
              </a:ext>
            </a:extLst>
          </p:cNvPr>
          <p:cNvSpPr>
            <a:spLocks noGrp="1"/>
          </p:cNvSpPr>
          <p:nvPr>
            <p:ph type="dt" sz="half" idx="10"/>
          </p:nvPr>
        </p:nvSpPr>
        <p:spPr/>
        <p:txBody>
          <a:bodyPr/>
          <a:lstStyle/>
          <a:p>
            <a:fld id="{8579ADB0-7E6D-3A49-9C95-C625C8071C7A}"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38A77FCE-C319-09FA-8EF0-BCC5A4D3707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E68ED6-7059-20E1-0D0B-67720DE584F5}"/>
              </a:ext>
            </a:extLst>
          </p:cNvPr>
          <p:cNvSpPr>
            <a:spLocks noGrp="1"/>
          </p:cNvSpPr>
          <p:nvPr>
            <p:ph type="sldNum" sz="quarter" idx="12"/>
          </p:nvPr>
        </p:nvSpPr>
        <p:spPr/>
        <p:txBody>
          <a:bodyPr/>
          <a:lstStyle/>
          <a:p>
            <a:fld id="{A0009B2F-CFE4-A949-86C5-5187FC22FAE0}" type="slidenum">
              <a:rPr lang="fr-FR" smtClean="0"/>
              <a:t>‹N°›</a:t>
            </a:fld>
            <a:endParaRPr lang="fr-FR"/>
          </a:p>
        </p:txBody>
      </p:sp>
    </p:spTree>
    <p:extLst>
      <p:ext uri="{BB962C8B-B14F-4D97-AF65-F5344CB8AC3E}">
        <p14:creationId xmlns:p14="http://schemas.microsoft.com/office/powerpoint/2010/main" val="960930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FAE54FC-CD91-47AC-67D3-18F46400876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5E0F2A9-B091-1AA8-2681-7B0DAD1AE07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4DD513-C146-A289-AB87-B21C8BD64D1D}"/>
              </a:ext>
            </a:extLst>
          </p:cNvPr>
          <p:cNvSpPr>
            <a:spLocks noGrp="1"/>
          </p:cNvSpPr>
          <p:nvPr>
            <p:ph type="dt" sz="half" idx="10"/>
          </p:nvPr>
        </p:nvSpPr>
        <p:spPr/>
        <p:txBody>
          <a:bodyPr/>
          <a:lstStyle/>
          <a:p>
            <a:fld id="{8579ADB0-7E6D-3A49-9C95-C625C8071C7A}"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08D81BA9-12C6-7EA2-395B-23C725F7109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A35B242-F267-023F-35E7-F11979114AB2}"/>
              </a:ext>
            </a:extLst>
          </p:cNvPr>
          <p:cNvSpPr>
            <a:spLocks noGrp="1"/>
          </p:cNvSpPr>
          <p:nvPr>
            <p:ph type="sldNum" sz="quarter" idx="12"/>
          </p:nvPr>
        </p:nvSpPr>
        <p:spPr/>
        <p:txBody>
          <a:bodyPr/>
          <a:lstStyle/>
          <a:p>
            <a:fld id="{A0009B2F-CFE4-A949-86C5-5187FC22FAE0}" type="slidenum">
              <a:rPr lang="fr-FR" smtClean="0"/>
              <a:t>‹N°›</a:t>
            </a:fld>
            <a:endParaRPr lang="fr-FR"/>
          </a:p>
        </p:txBody>
      </p:sp>
    </p:spTree>
    <p:extLst>
      <p:ext uri="{BB962C8B-B14F-4D97-AF65-F5344CB8AC3E}">
        <p14:creationId xmlns:p14="http://schemas.microsoft.com/office/powerpoint/2010/main" val="3898510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890EAE-173E-D8E3-4566-36A82A5F6AD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E9344BF-9ABC-6640-8A89-8223E7AC6F6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0B2365F-BC0F-4698-7E1E-4F2A7857A9C0}"/>
              </a:ext>
            </a:extLst>
          </p:cNvPr>
          <p:cNvSpPr>
            <a:spLocks noGrp="1"/>
          </p:cNvSpPr>
          <p:nvPr>
            <p:ph type="dt" sz="half" idx="10"/>
          </p:nvPr>
        </p:nvSpPr>
        <p:spPr/>
        <p:txBody>
          <a:bodyPr/>
          <a:lstStyle/>
          <a:p>
            <a:fld id="{8579ADB0-7E6D-3A49-9C95-C625C8071C7A}"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5EBCCE7A-5345-23DC-D508-5EE3953598F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0ED1DD0-EEFE-DC09-5DE1-0BE9BF31B2D2}"/>
              </a:ext>
            </a:extLst>
          </p:cNvPr>
          <p:cNvSpPr>
            <a:spLocks noGrp="1"/>
          </p:cNvSpPr>
          <p:nvPr>
            <p:ph type="sldNum" sz="quarter" idx="12"/>
          </p:nvPr>
        </p:nvSpPr>
        <p:spPr/>
        <p:txBody>
          <a:bodyPr/>
          <a:lstStyle/>
          <a:p>
            <a:fld id="{A0009B2F-CFE4-A949-86C5-5187FC22FAE0}" type="slidenum">
              <a:rPr lang="fr-FR" smtClean="0"/>
              <a:t>‹N°›</a:t>
            </a:fld>
            <a:endParaRPr lang="fr-FR"/>
          </a:p>
        </p:txBody>
      </p:sp>
    </p:spTree>
    <p:extLst>
      <p:ext uri="{BB962C8B-B14F-4D97-AF65-F5344CB8AC3E}">
        <p14:creationId xmlns:p14="http://schemas.microsoft.com/office/powerpoint/2010/main" val="1541264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B51478-E57F-2219-AA7A-86741CAB436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110F889-ACB6-57BA-AE52-DA3BF36C84F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BF1B5EA-5FAC-8684-5E1F-BAA46E3AD779}"/>
              </a:ext>
            </a:extLst>
          </p:cNvPr>
          <p:cNvSpPr>
            <a:spLocks noGrp="1"/>
          </p:cNvSpPr>
          <p:nvPr>
            <p:ph type="dt" sz="half" idx="10"/>
          </p:nvPr>
        </p:nvSpPr>
        <p:spPr/>
        <p:txBody>
          <a:bodyPr/>
          <a:lstStyle/>
          <a:p>
            <a:fld id="{8579ADB0-7E6D-3A49-9C95-C625C8071C7A}"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3DB3CF5D-B38F-9715-0E65-502016935D9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94B1A4-6F4C-2943-4EBE-22149ECA1B58}"/>
              </a:ext>
            </a:extLst>
          </p:cNvPr>
          <p:cNvSpPr>
            <a:spLocks noGrp="1"/>
          </p:cNvSpPr>
          <p:nvPr>
            <p:ph type="sldNum" sz="quarter" idx="12"/>
          </p:nvPr>
        </p:nvSpPr>
        <p:spPr/>
        <p:txBody>
          <a:bodyPr/>
          <a:lstStyle/>
          <a:p>
            <a:fld id="{A0009B2F-CFE4-A949-86C5-5187FC22FAE0}" type="slidenum">
              <a:rPr lang="fr-FR" smtClean="0"/>
              <a:t>‹N°›</a:t>
            </a:fld>
            <a:endParaRPr lang="fr-FR"/>
          </a:p>
        </p:txBody>
      </p:sp>
    </p:spTree>
    <p:extLst>
      <p:ext uri="{BB962C8B-B14F-4D97-AF65-F5344CB8AC3E}">
        <p14:creationId xmlns:p14="http://schemas.microsoft.com/office/powerpoint/2010/main" val="845658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B349A5-173B-A1C4-B04A-2F1CD501122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5AB9120-2DAB-3E0F-1FC7-23C0C33A76E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66AA20C-A42F-CA74-ABE5-46875A9E82A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BD5BEE1-AF22-0514-BB0E-E6109A2DBA3E}"/>
              </a:ext>
            </a:extLst>
          </p:cNvPr>
          <p:cNvSpPr>
            <a:spLocks noGrp="1"/>
          </p:cNvSpPr>
          <p:nvPr>
            <p:ph type="dt" sz="half" idx="10"/>
          </p:nvPr>
        </p:nvSpPr>
        <p:spPr/>
        <p:txBody>
          <a:bodyPr/>
          <a:lstStyle/>
          <a:p>
            <a:fld id="{8579ADB0-7E6D-3A49-9C95-C625C8071C7A}" type="datetimeFigureOut">
              <a:rPr lang="fr-FR" smtClean="0"/>
              <a:t>05/05/2025</a:t>
            </a:fld>
            <a:endParaRPr lang="fr-FR"/>
          </a:p>
        </p:txBody>
      </p:sp>
      <p:sp>
        <p:nvSpPr>
          <p:cNvPr id="6" name="Espace réservé du pied de page 5">
            <a:extLst>
              <a:ext uri="{FF2B5EF4-FFF2-40B4-BE49-F238E27FC236}">
                <a16:creationId xmlns:a16="http://schemas.microsoft.com/office/drawing/2014/main" id="{4E275745-635D-FDF5-D60E-36A2CB494EA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CF205DC-BE6A-2914-3C07-8AC3747A39DF}"/>
              </a:ext>
            </a:extLst>
          </p:cNvPr>
          <p:cNvSpPr>
            <a:spLocks noGrp="1"/>
          </p:cNvSpPr>
          <p:nvPr>
            <p:ph type="sldNum" sz="quarter" idx="12"/>
          </p:nvPr>
        </p:nvSpPr>
        <p:spPr/>
        <p:txBody>
          <a:bodyPr/>
          <a:lstStyle/>
          <a:p>
            <a:fld id="{A0009B2F-CFE4-A949-86C5-5187FC22FAE0}" type="slidenum">
              <a:rPr lang="fr-FR" smtClean="0"/>
              <a:t>‹N°›</a:t>
            </a:fld>
            <a:endParaRPr lang="fr-FR"/>
          </a:p>
        </p:txBody>
      </p:sp>
    </p:spTree>
    <p:extLst>
      <p:ext uri="{BB962C8B-B14F-4D97-AF65-F5344CB8AC3E}">
        <p14:creationId xmlns:p14="http://schemas.microsoft.com/office/powerpoint/2010/main" val="2051969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753E15-3412-AE92-588B-39E130995C9B}"/>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C7B2307-4765-924B-78CC-922C36F4D6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393B351F-B601-900C-6456-3DCC2D7FCEC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DA45AA4-5DD3-EE9E-3621-CDA98F4247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0C2EAEBC-9CA3-832C-55B4-4CAE9CD410BB}"/>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F2540EC-2C5E-5AE5-40C6-88EDD0F18078}"/>
              </a:ext>
            </a:extLst>
          </p:cNvPr>
          <p:cNvSpPr>
            <a:spLocks noGrp="1"/>
          </p:cNvSpPr>
          <p:nvPr>
            <p:ph type="dt" sz="half" idx="10"/>
          </p:nvPr>
        </p:nvSpPr>
        <p:spPr/>
        <p:txBody>
          <a:bodyPr/>
          <a:lstStyle/>
          <a:p>
            <a:fld id="{8579ADB0-7E6D-3A49-9C95-C625C8071C7A}" type="datetimeFigureOut">
              <a:rPr lang="fr-FR" smtClean="0"/>
              <a:t>05/05/2025</a:t>
            </a:fld>
            <a:endParaRPr lang="fr-FR"/>
          </a:p>
        </p:txBody>
      </p:sp>
      <p:sp>
        <p:nvSpPr>
          <p:cNvPr id="8" name="Espace réservé du pied de page 7">
            <a:extLst>
              <a:ext uri="{FF2B5EF4-FFF2-40B4-BE49-F238E27FC236}">
                <a16:creationId xmlns:a16="http://schemas.microsoft.com/office/drawing/2014/main" id="{5AEB3008-70F3-8700-C490-4E6B3803EA3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8C74509-39B7-EF29-BE09-A6BBEC75B8EC}"/>
              </a:ext>
            </a:extLst>
          </p:cNvPr>
          <p:cNvSpPr>
            <a:spLocks noGrp="1"/>
          </p:cNvSpPr>
          <p:nvPr>
            <p:ph type="sldNum" sz="quarter" idx="12"/>
          </p:nvPr>
        </p:nvSpPr>
        <p:spPr/>
        <p:txBody>
          <a:bodyPr/>
          <a:lstStyle/>
          <a:p>
            <a:fld id="{A0009B2F-CFE4-A949-86C5-5187FC22FAE0}" type="slidenum">
              <a:rPr lang="fr-FR" smtClean="0"/>
              <a:t>‹N°›</a:t>
            </a:fld>
            <a:endParaRPr lang="fr-FR"/>
          </a:p>
        </p:txBody>
      </p:sp>
    </p:spTree>
    <p:extLst>
      <p:ext uri="{BB962C8B-B14F-4D97-AF65-F5344CB8AC3E}">
        <p14:creationId xmlns:p14="http://schemas.microsoft.com/office/powerpoint/2010/main" val="381431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51AC70-0DB1-8A8F-FD2E-2FB69270738A}"/>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9C34C5B-A6EF-96CF-5CA5-28044A162644}"/>
              </a:ext>
            </a:extLst>
          </p:cNvPr>
          <p:cNvSpPr>
            <a:spLocks noGrp="1"/>
          </p:cNvSpPr>
          <p:nvPr>
            <p:ph type="dt" sz="half" idx="10"/>
          </p:nvPr>
        </p:nvSpPr>
        <p:spPr/>
        <p:txBody>
          <a:bodyPr/>
          <a:lstStyle/>
          <a:p>
            <a:fld id="{8579ADB0-7E6D-3A49-9C95-C625C8071C7A}" type="datetimeFigureOut">
              <a:rPr lang="fr-FR" smtClean="0"/>
              <a:t>05/05/2025</a:t>
            </a:fld>
            <a:endParaRPr lang="fr-FR"/>
          </a:p>
        </p:txBody>
      </p:sp>
      <p:sp>
        <p:nvSpPr>
          <p:cNvPr id="4" name="Espace réservé du pied de page 3">
            <a:extLst>
              <a:ext uri="{FF2B5EF4-FFF2-40B4-BE49-F238E27FC236}">
                <a16:creationId xmlns:a16="http://schemas.microsoft.com/office/drawing/2014/main" id="{9EE2D977-DA4B-6684-5475-D08741A6A96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3850B9F-336E-7EC2-6F50-07C1693A3EF7}"/>
              </a:ext>
            </a:extLst>
          </p:cNvPr>
          <p:cNvSpPr>
            <a:spLocks noGrp="1"/>
          </p:cNvSpPr>
          <p:nvPr>
            <p:ph type="sldNum" sz="quarter" idx="12"/>
          </p:nvPr>
        </p:nvSpPr>
        <p:spPr/>
        <p:txBody>
          <a:bodyPr/>
          <a:lstStyle/>
          <a:p>
            <a:fld id="{A0009B2F-CFE4-A949-86C5-5187FC22FAE0}" type="slidenum">
              <a:rPr lang="fr-FR" smtClean="0"/>
              <a:t>‹N°›</a:t>
            </a:fld>
            <a:endParaRPr lang="fr-FR"/>
          </a:p>
        </p:txBody>
      </p:sp>
    </p:spTree>
    <p:extLst>
      <p:ext uri="{BB962C8B-B14F-4D97-AF65-F5344CB8AC3E}">
        <p14:creationId xmlns:p14="http://schemas.microsoft.com/office/powerpoint/2010/main" val="275621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2A25A36-9D65-3A4A-0D16-B28B4CC90CDD}"/>
              </a:ext>
            </a:extLst>
          </p:cNvPr>
          <p:cNvSpPr>
            <a:spLocks noGrp="1"/>
          </p:cNvSpPr>
          <p:nvPr>
            <p:ph type="dt" sz="half" idx="10"/>
          </p:nvPr>
        </p:nvSpPr>
        <p:spPr/>
        <p:txBody>
          <a:bodyPr/>
          <a:lstStyle/>
          <a:p>
            <a:fld id="{8579ADB0-7E6D-3A49-9C95-C625C8071C7A}" type="datetimeFigureOut">
              <a:rPr lang="fr-FR" smtClean="0"/>
              <a:t>05/05/2025</a:t>
            </a:fld>
            <a:endParaRPr lang="fr-FR"/>
          </a:p>
        </p:txBody>
      </p:sp>
      <p:sp>
        <p:nvSpPr>
          <p:cNvPr id="3" name="Espace réservé du pied de page 2">
            <a:extLst>
              <a:ext uri="{FF2B5EF4-FFF2-40B4-BE49-F238E27FC236}">
                <a16:creationId xmlns:a16="http://schemas.microsoft.com/office/drawing/2014/main" id="{6BCBC571-D093-9C8F-6A95-C7AD7B2045C2}"/>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C51ECEA-3B90-48C3-BF00-82B5524B4D7B}"/>
              </a:ext>
            </a:extLst>
          </p:cNvPr>
          <p:cNvSpPr>
            <a:spLocks noGrp="1"/>
          </p:cNvSpPr>
          <p:nvPr>
            <p:ph type="sldNum" sz="quarter" idx="12"/>
          </p:nvPr>
        </p:nvSpPr>
        <p:spPr/>
        <p:txBody>
          <a:bodyPr/>
          <a:lstStyle/>
          <a:p>
            <a:fld id="{A0009B2F-CFE4-A949-86C5-5187FC22FAE0}" type="slidenum">
              <a:rPr lang="fr-FR" smtClean="0"/>
              <a:t>‹N°›</a:t>
            </a:fld>
            <a:endParaRPr lang="fr-FR"/>
          </a:p>
        </p:txBody>
      </p:sp>
    </p:spTree>
    <p:extLst>
      <p:ext uri="{BB962C8B-B14F-4D97-AF65-F5344CB8AC3E}">
        <p14:creationId xmlns:p14="http://schemas.microsoft.com/office/powerpoint/2010/main" val="250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4D0EF4-1A67-3648-D415-53DDDFCC302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BA69FFD-81AC-1C01-2926-4CEDDA769E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C761EBAD-A4F0-2695-50F4-4182E14124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9490F8C-4928-B743-ADEB-327EE6E81EB9}"/>
              </a:ext>
            </a:extLst>
          </p:cNvPr>
          <p:cNvSpPr>
            <a:spLocks noGrp="1"/>
          </p:cNvSpPr>
          <p:nvPr>
            <p:ph type="dt" sz="half" idx="10"/>
          </p:nvPr>
        </p:nvSpPr>
        <p:spPr/>
        <p:txBody>
          <a:bodyPr/>
          <a:lstStyle/>
          <a:p>
            <a:fld id="{8579ADB0-7E6D-3A49-9C95-C625C8071C7A}" type="datetimeFigureOut">
              <a:rPr lang="fr-FR" smtClean="0"/>
              <a:t>05/05/2025</a:t>
            </a:fld>
            <a:endParaRPr lang="fr-FR"/>
          </a:p>
        </p:txBody>
      </p:sp>
      <p:sp>
        <p:nvSpPr>
          <p:cNvPr id="6" name="Espace réservé du pied de page 5">
            <a:extLst>
              <a:ext uri="{FF2B5EF4-FFF2-40B4-BE49-F238E27FC236}">
                <a16:creationId xmlns:a16="http://schemas.microsoft.com/office/drawing/2014/main" id="{37EF84B4-525D-496B-4193-BEFE3681814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BDE952BE-2C80-06DF-128A-ACEE47ABADD8}"/>
              </a:ext>
            </a:extLst>
          </p:cNvPr>
          <p:cNvSpPr>
            <a:spLocks noGrp="1"/>
          </p:cNvSpPr>
          <p:nvPr>
            <p:ph type="sldNum" sz="quarter" idx="12"/>
          </p:nvPr>
        </p:nvSpPr>
        <p:spPr/>
        <p:txBody>
          <a:bodyPr/>
          <a:lstStyle/>
          <a:p>
            <a:fld id="{A0009B2F-CFE4-A949-86C5-5187FC22FAE0}" type="slidenum">
              <a:rPr lang="fr-FR" smtClean="0"/>
              <a:t>‹N°›</a:t>
            </a:fld>
            <a:endParaRPr lang="fr-FR"/>
          </a:p>
        </p:txBody>
      </p:sp>
    </p:spTree>
    <p:extLst>
      <p:ext uri="{BB962C8B-B14F-4D97-AF65-F5344CB8AC3E}">
        <p14:creationId xmlns:p14="http://schemas.microsoft.com/office/powerpoint/2010/main" val="922224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86DE8B-EE10-3238-7D6A-C5A052336CA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EAA3017-AC2A-5F33-0A3E-CA242D68F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2097D46-03EA-D69D-562B-E89207647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8900DDDF-12B4-D8E0-06A3-59138CB3D8D8}"/>
              </a:ext>
            </a:extLst>
          </p:cNvPr>
          <p:cNvSpPr>
            <a:spLocks noGrp="1"/>
          </p:cNvSpPr>
          <p:nvPr>
            <p:ph type="dt" sz="half" idx="10"/>
          </p:nvPr>
        </p:nvSpPr>
        <p:spPr/>
        <p:txBody>
          <a:bodyPr/>
          <a:lstStyle/>
          <a:p>
            <a:fld id="{8579ADB0-7E6D-3A49-9C95-C625C8071C7A}" type="datetimeFigureOut">
              <a:rPr lang="fr-FR" smtClean="0"/>
              <a:t>05/05/2025</a:t>
            </a:fld>
            <a:endParaRPr lang="fr-FR"/>
          </a:p>
        </p:txBody>
      </p:sp>
      <p:sp>
        <p:nvSpPr>
          <p:cNvPr id="6" name="Espace réservé du pied de page 5">
            <a:extLst>
              <a:ext uri="{FF2B5EF4-FFF2-40B4-BE49-F238E27FC236}">
                <a16:creationId xmlns:a16="http://schemas.microsoft.com/office/drawing/2014/main" id="{B9BC59BF-59CE-4EDA-916E-CEBF66A575B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AB1C3C5-51F8-D2B8-780C-491C2AADC413}"/>
              </a:ext>
            </a:extLst>
          </p:cNvPr>
          <p:cNvSpPr>
            <a:spLocks noGrp="1"/>
          </p:cNvSpPr>
          <p:nvPr>
            <p:ph type="sldNum" sz="quarter" idx="12"/>
          </p:nvPr>
        </p:nvSpPr>
        <p:spPr/>
        <p:txBody>
          <a:bodyPr/>
          <a:lstStyle/>
          <a:p>
            <a:fld id="{A0009B2F-CFE4-A949-86C5-5187FC22FAE0}" type="slidenum">
              <a:rPr lang="fr-FR" smtClean="0"/>
              <a:t>‹N°›</a:t>
            </a:fld>
            <a:endParaRPr lang="fr-FR"/>
          </a:p>
        </p:txBody>
      </p:sp>
    </p:spTree>
    <p:extLst>
      <p:ext uri="{BB962C8B-B14F-4D97-AF65-F5344CB8AC3E}">
        <p14:creationId xmlns:p14="http://schemas.microsoft.com/office/powerpoint/2010/main" val="2027314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89C77722-5B52-BB44-0F6C-9A747CCB20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7E7F116-E359-2A14-3806-679E964857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27C284-C8B0-7294-A752-4CDC878F39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579ADB0-7E6D-3A49-9C95-C625C8071C7A}" type="datetimeFigureOut">
              <a:rPr lang="fr-FR" smtClean="0"/>
              <a:t>05/05/2025</a:t>
            </a:fld>
            <a:endParaRPr lang="fr-FR"/>
          </a:p>
        </p:txBody>
      </p:sp>
      <p:sp>
        <p:nvSpPr>
          <p:cNvPr id="5" name="Espace réservé du pied de page 4">
            <a:extLst>
              <a:ext uri="{FF2B5EF4-FFF2-40B4-BE49-F238E27FC236}">
                <a16:creationId xmlns:a16="http://schemas.microsoft.com/office/drawing/2014/main" id="{4F760860-1A68-31B6-4163-0B0452647B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BF6F4F7D-DFFE-3458-22D3-8B9368EB4A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0009B2F-CFE4-A949-86C5-5187FC22FAE0}" type="slidenum">
              <a:rPr lang="fr-FR" smtClean="0"/>
              <a:t>‹N°›</a:t>
            </a:fld>
            <a:endParaRPr lang="fr-FR"/>
          </a:p>
        </p:txBody>
      </p:sp>
    </p:spTree>
    <p:extLst>
      <p:ext uri="{BB962C8B-B14F-4D97-AF65-F5344CB8AC3E}">
        <p14:creationId xmlns:p14="http://schemas.microsoft.com/office/powerpoint/2010/main" val="172977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ZoneTexte 4">
            <a:extLst>
              <a:ext uri="{FF2B5EF4-FFF2-40B4-BE49-F238E27FC236}">
                <a16:creationId xmlns:a16="http://schemas.microsoft.com/office/drawing/2014/main" id="{6D181B18-B4D7-501B-C281-E8E2C94490B9}"/>
              </a:ext>
            </a:extLst>
          </p:cNvPr>
          <p:cNvSpPr txBox="1"/>
          <p:nvPr/>
        </p:nvSpPr>
        <p:spPr>
          <a:xfrm>
            <a:off x="308758" y="457200"/>
            <a:ext cx="4872842" cy="5760720"/>
          </a:xfrm>
          <a:prstGeom prst="rect">
            <a:avLst/>
          </a:prstGeom>
        </p:spPr>
        <p:txBody>
          <a:bodyPr vert="horz" lIns="91440" tIns="45720" rIns="91440" bIns="45720" rtlCol="0" anchor="t">
            <a:normAutofit lnSpcReduction="10000"/>
          </a:bodyPr>
          <a:lstStyle/>
          <a:p>
            <a:pPr>
              <a:lnSpc>
                <a:spcPct val="90000"/>
              </a:lnSpc>
              <a:spcAft>
                <a:spcPts val="600"/>
              </a:spcAft>
            </a:pPr>
            <a:r>
              <a:rPr lang="en-US" sz="3600" i="1" dirty="0">
                <a:effectLst/>
              </a:rPr>
              <a:t>« Face au monde qui change, </a:t>
            </a:r>
          </a:p>
          <a:p>
            <a:pPr>
              <a:lnSpc>
                <a:spcPct val="90000"/>
              </a:lnSpc>
              <a:spcAft>
                <a:spcPts val="600"/>
              </a:spcAft>
            </a:pPr>
            <a:endParaRPr lang="en-US" sz="3600" i="1" dirty="0"/>
          </a:p>
          <a:p>
            <a:pPr>
              <a:lnSpc>
                <a:spcPct val="90000"/>
              </a:lnSpc>
              <a:spcAft>
                <a:spcPts val="600"/>
              </a:spcAft>
            </a:pPr>
            <a:endParaRPr lang="en-US" sz="3600" i="1" dirty="0">
              <a:effectLst/>
            </a:endParaRPr>
          </a:p>
          <a:p>
            <a:pPr>
              <a:lnSpc>
                <a:spcPct val="90000"/>
              </a:lnSpc>
              <a:spcAft>
                <a:spcPts val="600"/>
              </a:spcAft>
            </a:pPr>
            <a:endParaRPr lang="en-US" sz="3600" i="1" dirty="0">
              <a:effectLst/>
            </a:endParaRPr>
          </a:p>
          <a:p>
            <a:pPr>
              <a:lnSpc>
                <a:spcPct val="90000"/>
              </a:lnSpc>
              <a:spcAft>
                <a:spcPts val="600"/>
              </a:spcAft>
            </a:pPr>
            <a:r>
              <a:rPr lang="en-US" sz="3600" i="1" dirty="0">
                <a:effectLst/>
              </a:rPr>
              <a:t>il </a:t>
            </a:r>
            <a:r>
              <a:rPr lang="en-US" sz="3600" i="1" dirty="0" err="1">
                <a:effectLst/>
              </a:rPr>
              <a:t>vaut</a:t>
            </a:r>
            <a:r>
              <a:rPr lang="en-US" sz="3600" i="1" dirty="0">
                <a:effectLst/>
              </a:rPr>
              <a:t> </a:t>
            </a:r>
            <a:r>
              <a:rPr lang="en-US" sz="3600" i="1" dirty="0" err="1">
                <a:effectLst/>
              </a:rPr>
              <a:t>mieux</a:t>
            </a:r>
            <a:r>
              <a:rPr lang="en-US" sz="3600" i="1" dirty="0">
                <a:effectLst/>
              </a:rPr>
              <a:t> </a:t>
            </a:r>
          </a:p>
          <a:p>
            <a:pPr>
              <a:lnSpc>
                <a:spcPct val="90000"/>
              </a:lnSpc>
              <a:spcAft>
                <a:spcPts val="600"/>
              </a:spcAft>
            </a:pPr>
            <a:r>
              <a:rPr lang="en-US" sz="3600" i="1" dirty="0" err="1">
                <a:effectLst/>
              </a:rPr>
              <a:t>penser</a:t>
            </a:r>
            <a:r>
              <a:rPr lang="en-US" sz="3600" i="1" dirty="0">
                <a:effectLst/>
              </a:rPr>
              <a:t> le </a:t>
            </a:r>
            <a:r>
              <a:rPr lang="en-US" sz="3600" i="1" dirty="0" err="1">
                <a:effectLst/>
              </a:rPr>
              <a:t>changement</a:t>
            </a:r>
            <a:r>
              <a:rPr lang="en-US" sz="3600" dirty="0"/>
              <a:t> </a:t>
            </a:r>
            <a:endParaRPr lang="en-US" sz="3600" i="1" dirty="0">
              <a:effectLst/>
            </a:endParaRPr>
          </a:p>
          <a:p>
            <a:pPr>
              <a:lnSpc>
                <a:spcPct val="90000"/>
              </a:lnSpc>
              <a:spcAft>
                <a:spcPts val="600"/>
              </a:spcAft>
            </a:pPr>
            <a:r>
              <a:rPr lang="en-US" sz="3600" i="1" dirty="0"/>
              <a:t>q</a:t>
            </a:r>
            <a:r>
              <a:rPr lang="en-US" sz="3600" i="1" dirty="0">
                <a:effectLst/>
              </a:rPr>
              <a:t>ue  changer le </a:t>
            </a:r>
            <a:r>
              <a:rPr lang="en-US" sz="3600" i="1" dirty="0" err="1">
                <a:effectLst/>
              </a:rPr>
              <a:t>pansement</a:t>
            </a:r>
            <a:r>
              <a:rPr lang="en-US" sz="3600" i="1" dirty="0">
                <a:effectLst/>
              </a:rPr>
              <a:t> » </a:t>
            </a:r>
          </a:p>
          <a:p>
            <a:pPr>
              <a:lnSpc>
                <a:spcPct val="90000"/>
              </a:lnSpc>
              <a:spcAft>
                <a:spcPts val="600"/>
              </a:spcAft>
            </a:pPr>
            <a:endParaRPr lang="en-US" sz="3600" i="1" dirty="0">
              <a:effectLst/>
            </a:endParaRPr>
          </a:p>
          <a:p>
            <a:pPr>
              <a:lnSpc>
                <a:spcPct val="90000"/>
              </a:lnSpc>
              <a:spcAft>
                <a:spcPts val="600"/>
              </a:spcAft>
            </a:pPr>
            <a:r>
              <a:rPr lang="en-US" sz="3600" i="1" dirty="0">
                <a:effectLst/>
              </a:rPr>
              <a:t>(Francis Blanche)</a:t>
            </a:r>
            <a:endParaRPr lang="en-US" sz="3600" dirty="0">
              <a:effectLst/>
            </a:endParaRPr>
          </a:p>
        </p:txBody>
      </p:sp>
      <p:pic>
        <p:nvPicPr>
          <p:cNvPr id="2" name="Image 1">
            <a:extLst>
              <a:ext uri="{FF2B5EF4-FFF2-40B4-BE49-F238E27FC236}">
                <a16:creationId xmlns:a16="http://schemas.microsoft.com/office/drawing/2014/main" id="{D317F180-D362-B279-2346-D2F4998A63DC}"/>
              </a:ext>
            </a:extLst>
          </p:cNvPr>
          <p:cNvPicPr>
            <a:picLocks noChangeAspect="1"/>
          </p:cNvPicPr>
          <p:nvPr/>
        </p:nvPicPr>
        <p:blipFill>
          <a:blip r:embed="rId2"/>
          <a:stretch>
            <a:fillRect/>
          </a:stretch>
        </p:blipFill>
        <p:spPr>
          <a:xfrm>
            <a:off x="5306945" y="640080"/>
            <a:ext cx="5598422" cy="5577840"/>
          </a:xfrm>
          <a:prstGeom prst="rect">
            <a:avLst/>
          </a:prstGeom>
        </p:spPr>
      </p:pic>
    </p:spTree>
    <p:extLst>
      <p:ext uri="{BB962C8B-B14F-4D97-AF65-F5344CB8AC3E}">
        <p14:creationId xmlns:p14="http://schemas.microsoft.com/office/powerpoint/2010/main" val="4179777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880886B-02ED-4317-9236-CB60C22CF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EA0D28A7-6908-CA5B-E565-9F30151DBA7C}"/>
              </a:ext>
            </a:extLst>
          </p:cNvPr>
          <p:cNvSpPr>
            <a:spLocks noGrp="1"/>
          </p:cNvSpPr>
          <p:nvPr>
            <p:ph type="title"/>
          </p:nvPr>
        </p:nvSpPr>
        <p:spPr>
          <a:xfrm>
            <a:off x="640080" y="4419600"/>
            <a:ext cx="10908792" cy="1203960"/>
          </a:xfrm>
        </p:spPr>
        <p:txBody>
          <a:bodyPr vert="horz" lIns="91440" tIns="45720" rIns="91440" bIns="45720" rtlCol="0" anchor="ctr">
            <a:normAutofit/>
          </a:bodyPr>
          <a:lstStyle/>
          <a:p>
            <a:pPr algn="ctr"/>
            <a:r>
              <a:rPr lang="en-US" sz="6600" kern="1200">
                <a:solidFill>
                  <a:schemeClr val="tx1"/>
                </a:solidFill>
                <a:latin typeface="+mj-lt"/>
                <a:ea typeface="+mj-ea"/>
                <a:cs typeface="+mj-cs"/>
              </a:rPr>
              <a:t>Que transmettons-nous ?</a:t>
            </a:r>
          </a:p>
        </p:txBody>
      </p:sp>
      <p:pic>
        <p:nvPicPr>
          <p:cNvPr id="5" name="Image 4">
            <a:extLst>
              <a:ext uri="{FF2B5EF4-FFF2-40B4-BE49-F238E27FC236}">
                <a16:creationId xmlns:a16="http://schemas.microsoft.com/office/drawing/2014/main" id="{44084AF7-C0B5-B3B6-3778-649408ED5294}"/>
              </a:ext>
            </a:extLst>
          </p:cNvPr>
          <p:cNvPicPr>
            <a:picLocks noChangeAspect="1"/>
          </p:cNvPicPr>
          <p:nvPr/>
        </p:nvPicPr>
        <p:blipFill>
          <a:blip r:embed="rId2"/>
          <a:srcRect l="3294" r="-2" b="-2"/>
          <a:stretch/>
        </p:blipFill>
        <p:spPr>
          <a:xfrm>
            <a:off x="6" y="-11"/>
            <a:ext cx="6095994" cy="4194796"/>
          </a:xfrm>
          <a:custGeom>
            <a:avLst/>
            <a:gdLst/>
            <a:ahLst/>
            <a:cxnLst/>
            <a:rect l="l" t="t" r="r" b="b"/>
            <a:pathLst>
              <a:path w="6002835" h="4194796">
                <a:moveTo>
                  <a:pt x="0" y="0"/>
                </a:moveTo>
                <a:lnTo>
                  <a:pt x="5999418" y="0"/>
                </a:lnTo>
                <a:lnTo>
                  <a:pt x="5996190" y="32760"/>
                </a:lnTo>
                <a:cubicBezTo>
                  <a:pt x="5998706" y="293110"/>
                  <a:pt x="5983874" y="553460"/>
                  <a:pt x="5997116" y="813682"/>
                </a:cubicBezTo>
                <a:cubicBezTo>
                  <a:pt x="6007314" y="1015047"/>
                  <a:pt x="6000824" y="1216284"/>
                  <a:pt x="5997116" y="1417522"/>
                </a:cubicBezTo>
                <a:cubicBezTo>
                  <a:pt x="5989967" y="1803471"/>
                  <a:pt x="6000824" y="2188911"/>
                  <a:pt x="5996190" y="2574351"/>
                </a:cubicBezTo>
                <a:cubicBezTo>
                  <a:pt x="5994204" y="2745205"/>
                  <a:pt x="5996454" y="2915805"/>
                  <a:pt x="6000824" y="3086660"/>
                </a:cubicBezTo>
                <a:cubicBezTo>
                  <a:pt x="6007180" y="3330611"/>
                  <a:pt x="5997382" y="3574689"/>
                  <a:pt x="5986656" y="3818514"/>
                </a:cubicBezTo>
                <a:cubicBezTo>
                  <a:pt x="5983054" y="3885559"/>
                  <a:pt x="5982107" y="3952684"/>
                  <a:pt x="5983808" y="4019746"/>
                </a:cubicBezTo>
                <a:lnTo>
                  <a:pt x="5993788" y="4173418"/>
                </a:lnTo>
                <a:lnTo>
                  <a:pt x="5955106" y="4175101"/>
                </a:lnTo>
                <a:cubicBezTo>
                  <a:pt x="5890100" y="4175133"/>
                  <a:pt x="5825078" y="4173227"/>
                  <a:pt x="5760087" y="4171956"/>
                </a:cubicBezTo>
                <a:cubicBezTo>
                  <a:pt x="5521345" y="4167509"/>
                  <a:pt x="5282477" y="4171956"/>
                  <a:pt x="5044242" y="4149213"/>
                </a:cubicBezTo>
                <a:cubicBezTo>
                  <a:pt x="4979506" y="4143051"/>
                  <a:pt x="4914326" y="4139111"/>
                  <a:pt x="4849272" y="4139890"/>
                </a:cubicBezTo>
                <a:cubicBezTo>
                  <a:pt x="4784218" y="4140668"/>
                  <a:pt x="4719291" y="4146163"/>
                  <a:pt x="4655063" y="4158869"/>
                </a:cubicBezTo>
                <a:cubicBezTo>
                  <a:pt x="4447578" y="4199146"/>
                  <a:pt x="4239457" y="4201688"/>
                  <a:pt x="4029811" y="4185424"/>
                </a:cubicBezTo>
                <a:cubicBezTo>
                  <a:pt x="3943792" y="4178690"/>
                  <a:pt x="3857774" y="4167509"/>
                  <a:pt x="3771375" y="4169669"/>
                </a:cubicBezTo>
                <a:cubicBezTo>
                  <a:pt x="3623225" y="4173608"/>
                  <a:pt x="3474948" y="4165603"/>
                  <a:pt x="3326672" y="4167636"/>
                </a:cubicBezTo>
                <a:cubicBezTo>
                  <a:pt x="3322669" y="4168208"/>
                  <a:pt x="3318578" y="4167674"/>
                  <a:pt x="3314855" y="4166111"/>
                </a:cubicBezTo>
                <a:cubicBezTo>
                  <a:pt x="3278008" y="4140827"/>
                  <a:pt x="3237604" y="4150610"/>
                  <a:pt x="3199487" y="4157217"/>
                </a:cubicBezTo>
                <a:cubicBezTo>
                  <a:pt x="3072810" y="4179198"/>
                  <a:pt x="2946260" y="4189998"/>
                  <a:pt x="2817550" y="4172972"/>
                </a:cubicBezTo>
                <a:cubicBezTo>
                  <a:pt x="2694647" y="4155146"/>
                  <a:pt x="2569990" y="4152923"/>
                  <a:pt x="2446541" y="4166365"/>
                </a:cubicBezTo>
                <a:cubicBezTo>
                  <a:pt x="2276791" y="4186186"/>
                  <a:pt x="2107677" y="4181993"/>
                  <a:pt x="1938308" y="4166365"/>
                </a:cubicBezTo>
                <a:cubicBezTo>
                  <a:pt x="1869570" y="4160013"/>
                  <a:pt x="1799815" y="4149213"/>
                  <a:pt x="1731712" y="4165095"/>
                </a:cubicBezTo>
                <a:cubicBezTo>
                  <a:pt x="1647854" y="4184535"/>
                  <a:pt x="1564250" y="4178182"/>
                  <a:pt x="1480137" y="4173862"/>
                </a:cubicBezTo>
                <a:cubicBezTo>
                  <a:pt x="1373663" y="4168271"/>
                  <a:pt x="1267442" y="4152135"/>
                  <a:pt x="1160586" y="4164841"/>
                </a:cubicBezTo>
                <a:cubicBezTo>
                  <a:pt x="1111161" y="4170685"/>
                  <a:pt x="1062116" y="4179961"/>
                  <a:pt x="1012055" y="4177547"/>
                </a:cubicBezTo>
                <a:cubicBezTo>
                  <a:pt x="873562" y="4171194"/>
                  <a:pt x="735196" y="4163697"/>
                  <a:pt x="596449" y="4164841"/>
                </a:cubicBezTo>
                <a:cubicBezTo>
                  <a:pt x="538383" y="4165222"/>
                  <a:pt x="480699" y="4167128"/>
                  <a:pt x="422887" y="4171321"/>
                </a:cubicBezTo>
                <a:cubicBezTo>
                  <a:pt x="315015" y="4179198"/>
                  <a:pt x="207524" y="4168525"/>
                  <a:pt x="100033" y="4164714"/>
                </a:cubicBezTo>
                <a:lnTo>
                  <a:pt x="0" y="4169195"/>
                </a:lnTo>
                <a:close/>
              </a:path>
            </a:pathLst>
          </a:custGeom>
        </p:spPr>
      </p:pic>
      <p:pic>
        <p:nvPicPr>
          <p:cNvPr id="4" name="Image 3">
            <a:extLst>
              <a:ext uri="{FF2B5EF4-FFF2-40B4-BE49-F238E27FC236}">
                <a16:creationId xmlns:a16="http://schemas.microsoft.com/office/drawing/2014/main" id="{C087CBBE-EF17-A3AE-C550-61382B675BC9}"/>
              </a:ext>
            </a:extLst>
          </p:cNvPr>
          <p:cNvPicPr>
            <a:picLocks noChangeAspect="1"/>
          </p:cNvPicPr>
          <p:nvPr/>
        </p:nvPicPr>
        <p:blipFill>
          <a:blip r:embed="rId3"/>
          <a:srcRect l="14114" r="2949" b="-1"/>
          <a:stretch/>
        </p:blipFill>
        <p:spPr>
          <a:xfrm>
            <a:off x="6019800" y="12"/>
            <a:ext cx="6172195" cy="4186171"/>
          </a:xfrm>
          <a:custGeom>
            <a:avLst/>
            <a:gdLst/>
            <a:ahLst/>
            <a:cxnLst/>
            <a:rect l="l" t="t" r="r" b="b"/>
            <a:pathLst>
              <a:path w="6009490" h="4186171">
                <a:moveTo>
                  <a:pt x="9049" y="0"/>
                </a:moveTo>
                <a:lnTo>
                  <a:pt x="6009490" y="0"/>
                </a:lnTo>
                <a:lnTo>
                  <a:pt x="6009490" y="4168273"/>
                </a:lnTo>
                <a:lnTo>
                  <a:pt x="5803951" y="4172925"/>
                </a:lnTo>
                <a:cubicBezTo>
                  <a:pt x="5729787" y="4171950"/>
                  <a:pt x="5655658" y="4168322"/>
                  <a:pt x="5581704" y="4162045"/>
                </a:cubicBezTo>
                <a:cubicBezTo>
                  <a:pt x="5474340" y="4154041"/>
                  <a:pt x="5366086" y="4142987"/>
                  <a:pt x="5259485" y="4163316"/>
                </a:cubicBezTo>
                <a:cubicBezTo>
                  <a:pt x="5142465" y="4185805"/>
                  <a:pt x="5025571" y="4185932"/>
                  <a:pt x="4907534" y="4180215"/>
                </a:cubicBezTo>
                <a:cubicBezTo>
                  <a:pt x="4806650" y="4175387"/>
                  <a:pt x="4706147" y="4149975"/>
                  <a:pt x="4604501" y="4176784"/>
                </a:cubicBezTo>
                <a:cubicBezTo>
                  <a:pt x="4594387" y="4178258"/>
                  <a:pt x="4584082" y="4177826"/>
                  <a:pt x="4574133" y="4175514"/>
                </a:cubicBezTo>
                <a:cubicBezTo>
                  <a:pt x="4462958" y="4160140"/>
                  <a:pt x="4351020" y="4172718"/>
                  <a:pt x="4239463" y="4168398"/>
                </a:cubicBezTo>
                <a:cubicBezTo>
                  <a:pt x="4188005" y="4166365"/>
                  <a:pt x="4135530" y="4167509"/>
                  <a:pt x="4084706" y="4162045"/>
                </a:cubicBezTo>
                <a:cubicBezTo>
                  <a:pt x="3968067" y="4149594"/>
                  <a:pt x="3851682" y="4142987"/>
                  <a:pt x="3736314" y="4172337"/>
                </a:cubicBezTo>
                <a:cubicBezTo>
                  <a:pt x="3702643" y="4180253"/>
                  <a:pt x="3668235" y="4184509"/>
                  <a:pt x="3633650" y="4185043"/>
                </a:cubicBezTo>
                <a:cubicBezTo>
                  <a:pt x="3520696" y="4189109"/>
                  <a:pt x="3408122" y="4181358"/>
                  <a:pt x="3295549" y="4175005"/>
                </a:cubicBezTo>
                <a:cubicBezTo>
                  <a:pt x="3217408" y="4170558"/>
                  <a:pt x="3139394" y="4160902"/>
                  <a:pt x="3061127" y="4169034"/>
                </a:cubicBezTo>
                <a:cubicBezTo>
                  <a:pt x="3015640" y="4173735"/>
                  <a:pt x="2969772" y="4173735"/>
                  <a:pt x="2924285" y="4169034"/>
                </a:cubicBezTo>
                <a:cubicBezTo>
                  <a:pt x="2840452" y="4159212"/>
                  <a:pt x="2755870" y="4157382"/>
                  <a:pt x="2671694" y="4163570"/>
                </a:cubicBezTo>
                <a:cubicBezTo>
                  <a:pt x="2546033" y="4174370"/>
                  <a:pt x="2420500" y="4183391"/>
                  <a:pt x="2294459" y="4166238"/>
                </a:cubicBezTo>
                <a:cubicBezTo>
                  <a:pt x="2222976" y="4155006"/>
                  <a:pt x="2150298" y="4153685"/>
                  <a:pt x="2078460" y="4162300"/>
                </a:cubicBezTo>
                <a:cubicBezTo>
                  <a:pt x="1907313" y="4186314"/>
                  <a:pt x="1735785" y="4178563"/>
                  <a:pt x="1564257" y="4168653"/>
                </a:cubicBezTo>
                <a:cubicBezTo>
                  <a:pt x="1449650" y="4161918"/>
                  <a:pt x="1334536" y="4149594"/>
                  <a:pt x="1220183" y="4165857"/>
                </a:cubicBezTo>
                <a:cubicBezTo>
                  <a:pt x="1074321" y="4186186"/>
                  <a:pt x="928331" y="4179452"/>
                  <a:pt x="782087" y="4173481"/>
                </a:cubicBezTo>
                <a:cubicBezTo>
                  <a:pt x="674723" y="4169034"/>
                  <a:pt x="567232" y="4155565"/>
                  <a:pt x="459614" y="4172210"/>
                </a:cubicBezTo>
                <a:cubicBezTo>
                  <a:pt x="448535" y="4173722"/>
                  <a:pt x="437265" y="4172591"/>
                  <a:pt x="426706" y="4168907"/>
                </a:cubicBezTo>
                <a:cubicBezTo>
                  <a:pt x="385869" y="4155464"/>
                  <a:pt x="342085" y="4153660"/>
                  <a:pt x="300283" y="4163697"/>
                </a:cubicBezTo>
                <a:cubicBezTo>
                  <a:pt x="223159" y="4180596"/>
                  <a:pt x="146162" y="4187965"/>
                  <a:pt x="67640" y="4172591"/>
                </a:cubicBezTo>
                <a:lnTo>
                  <a:pt x="14015" y="4169393"/>
                </a:lnTo>
                <a:lnTo>
                  <a:pt x="28554" y="3856095"/>
                </a:lnTo>
                <a:cubicBezTo>
                  <a:pt x="30458" y="3735660"/>
                  <a:pt x="27412" y="3615306"/>
                  <a:pt x="15626" y="3495237"/>
                </a:cubicBezTo>
                <a:cubicBezTo>
                  <a:pt x="-847" y="3348740"/>
                  <a:pt x="-4304" y="3201174"/>
                  <a:pt x="5296" y="3054118"/>
                </a:cubicBezTo>
                <a:cubicBezTo>
                  <a:pt x="11786" y="2969961"/>
                  <a:pt x="18539" y="2885804"/>
                  <a:pt x="22776" y="2801522"/>
                </a:cubicBezTo>
                <a:cubicBezTo>
                  <a:pt x="28180" y="2681630"/>
                  <a:pt x="25173" y="2561524"/>
                  <a:pt x="13771" y="2442014"/>
                </a:cubicBezTo>
                <a:cubicBezTo>
                  <a:pt x="4237" y="2350879"/>
                  <a:pt x="3177" y="2259120"/>
                  <a:pt x="10593" y="2167807"/>
                </a:cubicBezTo>
                <a:cubicBezTo>
                  <a:pt x="25690" y="2012336"/>
                  <a:pt x="9931" y="1856863"/>
                  <a:pt x="5032" y="1701516"/>
                </a:cubicBezTo>
                <a:cubicBezTo>
                  <a:pt x="-3577" y="1415742"/>
                  <a:pt x="20393" y="1130095"/>
                  <a:pt x="9666" y="844320"/>
                </a:cubicBezTo>
                <a:cubicBezTo>
                  <a:pt x="3841" y="702958"/>
                  <a:pt x="16420" y="561723"/>
                  <a:pt x="9666" y="420361"/>
                </a:cubicBezTo>
                <a:cubicBezTo>
                  <a:pt x="4105" y="319805"/>
                  <a:pt x="397" y="219250"/>
                  <a:pt x="4105" y="118568"/>
                </a:cubicBezTo>
                <a:cubicBezTo>
                  <a:pt x="5164" y="91109"/>
                  <a:pt x="5826" y="63523"/>
                  <a:pt x="9534" y="36446"/>
                </a:cubicBezTo>
                <a:close/>
              </a:path>
            </a:pathLst>
          </a:custGeom>
        </p:spPr>
      </p:pic>
      <p:sp>
        <p:nvSpPr>
          <p:cNvPr id="25" name="sketch line">
            <a:extLst>
              <a:ext uri="{FF2B5EF4-FFF2-40B4-BE49-F238E27FC236}">
                <a16:creationId xmlns:a16="http://schemas.microsoft.com/office/drawing/2014/main" id="{28C31856-6ABF-41FD-B683-B06E5FFF92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5598439"/>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720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BE2ACAFA-31DC-0D52-210A-172DEA07131F}"/>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2800">
                <a:solidFill>
                  <a:schemeClr val="tx1">
                    <a:lumMod val="85000"/>
                    <a:lumOff val="15000"/>
                  </a:schemeClr>
                </a:solidFill>
              </a:rPr>
              <a:t>Quel est ce Corps du Christ auquel nous répondons : Amen ?</a:t>
            </a:r>
          </a:p>
        </p:txBody>
      </p:sp>
      <p:pic>
        <p:nvPicPr>
          <p:cNvPr id="4" name="Image 3" descr="Une image contenant art, peinture, mythologie, Arts visuels&#10;&#10;Le contenu généré par l’IA peut être incorrect.">
            <a:extLst>
              <a:ext uri="{FF2B5EF4-FFF2-40B4-BE49-F238E27FC236}">
                <a16:creationId xmlns:a16="http://schemas.microsoft.com/office/drawing/2014/main" id="{BF9ED784-67AE-2E1C-4B21-0F02FDA17C55}"/>
              </a:ext>
            </a:extLst>
          </p:cNvPr>
          <p:cNvPicPr>
            <a:picLocks noChangeAspect="1"/>
          </p:cNvPicPr>
          <p:nvPr/>
        </p:nvPicPr>
        <p:blipFill>
          <a:blip r:embed="rId2"/>
          <a:srcRect t="4349" b="9817"/>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909977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AF6870-AB4C-B216-80DE-CE03D1569F3E}"/>
              </a:ext>
            </a:extLst>
          </p:cNvPr>
          <p:cNvSpPr>
            <a:spLocks noGrp="1"/>
          </p:cNvSpPr>
          <p:nvPr>
            <p:ph type="title"/>
          </p:nvPr>
        </p:nvSpPr>
        <p:spPr/>
        <p:txBody>
          <a:bodyPr/>
          <a:lstStyle/>
          <a:p>
            <a:r>
              <a:rPr lang="fr-FR" dirty="0"/>
              <a:t>Les textes du jour</a:t>
            </a:r>
          </a:p>
        </p:txBody>
      </p:sp>
      <p:sp>
        <p:nvSpPr>
          <p:cNvPr id="3" name="Espace réservé du contenu 2">
            <a:extLst>
              <a:ext uri="{FF2B5EF4-FFF2-40B4-BE49-F238E27FC236}">
                <a16:creationId xmlns:a16="http://schemas.microsoft.com/office/drawing/2014/main" id="{E04EDD10-9465-6249-A3D2-0F98C0C4B9F2}"/>
              </a:ext>
            </a:extLst>
          </p:cNvPr>
          <p:cNvSpPr>
            <a:spLocks noGrp="1"/>
          </p:cNvSpPr>
          <p:nvPr>
            <p:ph idx="1"/>
          </p:nvPr>
        </p:nvSpPr>
        <p:spPr>
          <a:xfrm>
            <a:off x="838200" y="1387011"/>
            <a:ext cx="10515600" cy="5178176"/>
          </a:xfrm>
        </p:spPr>
        <p:txBody>
          <a:bodyPr>
            <a:normAutofit lnSpcReduction="10000"/>
          </a:bodyPr>
          <a:lstStyle/>
          <a:p>
            <a:r>
              <a:rPr lang="fr-FR" sz="1800" dirty="0">
                <a:effectLst/>
                <a:latin typeface="Arial" panose="020B0604020202020204" pitchFamily="34" charset="0"/>
                <a:ea typeface="Arial" panose="020B0604020202020204" pitchFamily="34" charset="0"/>
              </a:rPr>
              <a:t>Première lecture (Os 6, 1-6)</a:t>
            </a:r>
            <a:r>
              <a:rPr lang="fr-FR" sz="1800" b="1" dirty="0">
                <a:effectLst/>
                <a:latin typeface="Arial" panose="020B0604020202020204" pitchFamily="34" charset="0"/>
                <a:ea typeface="Arial" panose="020B0604020202020204" pitchFamily="34" charset="0"/>
              </a:rPr>
              <a:t>Venez, retournons vers le Seigneur ! il a blessé, mais il nous guérira ; il a frappé, mais il nous soignera. </a:t>
            </a:r>
          </a:p>
          <a:p>
            <a:endParaRPr lang="fr-FR" sz="1800" b="1" dirty="0">
              <a:effectLst/>
              <a:latin typeface="Arial" panose="020B0604020202020204" pitchFamily="34" charset="0"/>
              <a:ea typeface="Arial" panose="020B0604020202020204" pitchFamily="34" charset="0"/>
            </a:endParaRPr>
          </a:p>
          <a:p>
            <a:r>
              <a:rPr lang="fr-FR" sz="1800" b="1" dirty="0">
                <a:effectLst/>
                <a:latin typeface="Arial" panose="020B0604020202020204" pitchFamily="34" charset="0"/>
                <a:ea typeface="Arial" panose="020B0604020202020204" pitchFamily="34" charset="0"/>
              </a:rPr>
              <a:t>Psaume (50 (51), 3-4, 18-19, 20-21ab) </a:t>
            </a:r>
            <a:r>
              <a:rPr lang="fr-FR" sz="1800" dirty="0">
                <a:effectLst/>
                <a:latin typeface="Arial" panose="020B0604020202020204" pitchFamily="34" charset="0"/>
                <a:ea typeface="Arial" panose="020B0604020202020204" pitchFamily="34" charset="0"/>
              </a:rPr>
              <a:t>Pitié pour moi, mon Dieu, dans ton amour, selon ta grande miséricorde, efface mon péché. Lave-moi tout entier de ma faute, purifie-moi de mon offense. Si j’offre un sacrifice, tu n’en veux pas, tu n’acceptes pas d’holocauste. </a:t>
            </a:r>
            <a:r>
              <a:rPr lang="fr-FR" sz="1800" b="1" dirty="0">
                <a:effectLst/>
                <a:latin typeface="Arial" panose="020B0604020202020204" pitchFamily="34" charset="0"/>
                <a:ea typeface="Arial" panose="020B0604020202020204" pitchFamily="34" charset="0"/>
              </a:rPr>
              <a:t>Le sacrifice qui plaît à Dieu, c’est un esprit brisé</a:t>
            </a:r>
            <a:r>
              <a:rPr lang="fr-FR" sz="1800" dirty="0">
                <a:effectLst/>
                <a:latin typeface="Arial" panose="020B0604020202020204" pitchFamily="34" charset="0"/>
                <a:ea typeface="Arial" panose="020B0604020202020204" pitchFamily="34" charset="0"/>
              </a:rPr>
              <a:t> ; </a:t>
            </a:r>
          </a:p>
          <a:p>
            <a:endParaRPr lang="fr-FR" sz="1800" dirty="0">
              <a:effectLst/>
              <a:latin typeface="Arial" panose="020B0604020202020204" pitchFamily="34" charset="0"/>
              <a:ea typeface="Arial" panose="020B0604020202020204" pitchFamily="34" charset="0"/>
            </a:endParaRPr>
          </a:p>
          <a:p>
            <a:r>
              <a:rPr lang="fr-FR" sz="1800" b="1" dirty="0">
                <a:effectLst/>
                <a:latin typeface="Arial" panose="020B0604020202020204" pitchFamily="34" charset="0"/>
                <a:ea typeface="Arial" panose="020B0604020202020204" pitchFamily="34" charset="0"/>
              </a:rPr>
              <a:t>Évangile (</a:t>
            </a:r>
            <a:r>
              <a:rPr lang="fr-FR" sz="1800" b="1" dirty="0" err="1">
                <a:effectLst/>
                <a:latin typeface="Arial" panose="020B0604020202020204" pitchFamily="34" charset="0"/>
                <a:ea typeface="Arial" panose="020B0604020202020204" pitchFamily="34" charset="0"/>
              </a:rPr>
              <a:t>Lc</a:t>
            </a:r>
            <a:r>
              <a:rPr lang="fr-FR" sz="1800" b="1" dirty="0">
                <a:effectLst/>
                <a:latin typeface="Arial" panose="020B0604020202020204" pitchFamily="34" charset="0"/>
                <a:ea typeface="Arial" panose="020B0604020202020204" pitchFamily="34" charset="0"/>
              </a:rPr>
              <a:t> 18, 9-14) </a:t>
            </a:r>
            <a:r>
              <a:rPr lang="fr-FR" sz="1800" dirty="0">
                <a:effectLst/>
                <a:latin typeface="Arial" panose="020B0604020202020204" pitchFamily="34" charset="0"/>
                <a:ea typeface="Arial" panose="020B0604020202020204" pitchFamily="34" charset="0"/>
              </a:rPr>
              <a:t>En ce temps-là, à l’adresse de certains qui étaient convaincus d’être justes et qui méprisaient les autres, Jésus dit la parabole que voici : « Deux hommes montèrent au Temple pour prier. L’un était pharisien, et l’autre, publicain (c’est-à-dire un collecteur d’impôts). Le pharisien se tenait debout et priait en lui-même : “Mon Dieu, je te rends grâce parce que je ne suis pas comme les autres hommes – ils sont voleurs, injustes, adultères –, ou encore comme ce publicain. Je jeûne deux fois par semaine et je verse le dixième de tout ce que je gagne.” Le publicain, lui, se tenait à distance et n’osait même pas lever les yeux vers le ciel ; mais il se frappait la poitrine, en disant : “Mon Dieu, montre-toi favorable au pécheur que je suis !” Je vous le déclare : quand ce dernier redescendit dans sa maison, c’est lui qui était devenu un homme juste, plutôt que l’autre. </a:t>
            </a:r>
            <a:r>
              <a:rPr lang="fr-FR" sz="1800" b="1" dirty="0">
                <a:effectLst/>
                <a:latin typeface="Arial" panose="020B0604020202020204" pitchFamily="34" charset="0"/>
                <a:ea typeface="Arial" panose="020B0604020202020204" pitchFamily="34" charset="0"/>
              </a:rPr>
              <a:t>Qui s’élève sera abaissé ; qui s’abaisse sera élevé.</a:t>
            </a:r>
            <a:r>
              <a:rPr lang="fr-FR" sz="1800" dirty="0">
                <a:effectLst/>
                <a:latin typeface="Arial" panose="020B0604020202020204" pitchFamily="34" charset="0"/>
                <a:ea typeface="Arial" panose="020B0604020202020204" pitchFamily="34" charset="0"/>
              </a:rPr>
              <a:t> »</a:t>
            </a:r>
            <a:r>
              <a:rPr lang="fr-FR" dirty="0">
                <a:effectLst/>
              </a:rPr>
              <a:t> </a:t>
            </a:r>
            <a:endParaRPr lang="fr-FR" dirty="0"/>
          </a:p>
        </p:txBody>
      </p:sp>
    </p:spTree>
    <p:extLst>
      <p:ext uri="{BB962C8B-B14F-4D97-AF65-F5344CB8AC3E}">
        <p14:creationId xmlns:p14="http://schemas.microsoft.com/office/powerpoint/2010/main" val="114621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C02B4C-E908-8B1B-C4FB-F0054EFED14B}"/>
              </a:ext>
            </a:extLst>
          </p:cNvPr>
          <p:cNvSpPr>
            <a:spLocks noGrp="1"/>
          </p:cNvSpPr>
          <p:nvPr>
            <p:ph type="ctrTitle"/>
          </p:nvPr>
        </p:nvSpPr>
        <p:spPr>
          <a:xfrm>
            <a:off x="7218218" y="110836"/>
            <a:ext cx="4973782" cy="3491201"/>
          </a:xfrm>
        </p:spPr>
        <p:txBody>
          <a:bodyPr/>
          <a:lstStyle/>
          <a:p>
            <a:r>
              <a:rPr lang="fr-FR" dirty="0"/>
              <a:t>Le couple  </a:t>
            </a:r>
            <a:br>
              <a:rPr lang="fr-FR" dirty="0"/>
            </a:br>
            <a:r>
              <a:rPr lang="fr-FR" dirty="0"/>
              <a:t>une image trinitaire</a:t>
            </a:r>
          </a:p>
        </p:txBody>
      </p:sp>
      <p:sp>
        <p:nvSpPr>
          <p:cNvPr id="3" name="Sous-titre 2">
            <a:extLst>
              <a:ext uri="{FF2B5EF4-FFF2-40B4-BE49-F238E27FC236}">
                <a16:creationId xmlns:a16="http://schemas.microsoft.com/office/drawing/2014/main" id="{EFC5E951-FA97-FD56-44EA-F1C539F6E595}"/>
              </a:ext>
            </a:extLst>
          </p:cNvPr>
          <p:cNvSpPr>
            <a:spLocks noGrp="1"/>
          </p:cNvSpPr>
          <p:nvPr>
            <p:ph type="subTitle" idx="1"/>
          </p:nvPr>
        </p:nvSpPr>
        <p:spPr>
          <a:xfrm>
            <a:off x="7329054" y="3602037"/>
            <a:ext cx="4752110" cy="2715635"/>
          </a:xfrm>
        </p:spPr>
        <p:txBody>
          <a:bodyPr/>
          <a:lstStyle/>
          <a:p>
            <a:r>
              <a:rPr lang="fr-FR" dirty="0"/>
              <a:t>Du père </a:t>
            </a:r>
            <a:r>
              <a:rPr lang="fr-FR" dirty="0" err="1"/>
              <a:t>Caffarel</a:t>
            </a:r>
            <a:r>
              <a:rPr lang="fr-FR" dirty="0"/>
              <a:t> à St jean Paul II </a:t>
            </a:r>
          </a:p>
          <a:p>
            <a:r>
              <a:rPr lang="fr-FR" dirty="0"/>
              <a:t>Nous avons reçu </a:t>
            </a:r>
          </a:p>
          <a:p>
            <a:r>
              <a:rPr lang="fr-FR" dirty="0"/>
              <a:t>une théologie de l’amour humain</a:t>
            </a:r>
          </a:p>
          <a:p>
            <a:r>
              <a:rPr lang="fr-FR" dirty="0"/>
              <a:t>dans sa dimension trinitaire.</a:t>
            </a:r>
          </a:p>
        </p:txBody>
      </p:sp>
      <p:pic>
        <p:nvPicPr>
          <p:cNvPr id="4" name="Image 3">
            <a:extLst>
              <a:ext uri="{FF2B5EF4-FFF2-40B4-BE49-F238E27FC236}">
                <a16:creationId xmlns:a16="http://schemas.microsoft.com/office/drawing/2014/main" id="{A467B7FC-9F7D-2AF0-FAB6-E947CD61D47B}"/>
              </a:ext>
            </a:extLst>
          </p:cNvPr>
          <p:cNvPicPr>
            <a:picLocks noChangeAspect="1"/>
          </p:cNvPicPr>
          <p:nvPr/>
        </p:nvPicPr>
        <p:blipFill>
          <a:blip r:embed="rId2"/>
          <a:stretch>
            <a:fillRect/>
          </a:stretch>
        </p:blipFill>
        <p:spPr>
          <a:xfrm>
            <a:off x="0" y="0"/>
            <a:ext cx="7120890" cy="6858000"/>
          </a:xfrm>
          <a:prstGeom prst="rect">
            <a:avLst/>
          </a:prstGeom>
        </p:spPr>
      </p:pic>
    </p:spTree>
    <p:extLst>
      <p:ext uri="{BB962C8B-B14F-4D97-AF65-F5344CB8AC3E}">
        <p14:creationId xmlns:p14="http://schemas.microsoft.com/office/powerpoint/2010/main" val="2150910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9DB4621-2283-BFD5-E3E8-AF019C28E94D}"/>
              </a:ext>
            </a:extLst>
          </p:cNvPr>
          <p:cNvSpPr>
            <a:spLocks noGrp="1"/>
          </p:cNvSpPr>
          <p:nvPr>
            <p:ph type="title"/>
          </p:nvPr>
        </p:nvSpPr>
        <p:spPr>
          <a:xfrm>
            <a:off x="838200" y="365125"/>
            <a:ext cx="6054436" cy="1325563"/>
          </a:xfrm>
        </p:spPr>
        <p:txBody>
          <a:bodyPr/>
          <a:lstStyle/>
          <a:p>
            <a:r>
              <a:rPr lang="fr-FR" dirty="0">
                <a:solidFill>
                  <a:schemeClr val="accent6">
                    <a:lumMod val="75000"/>
                  </a:schemeClr>
                </a:solidFill>
              </a:rPr>
              <a:t>Les relations humaines bienveillantes</a:t>
            </a:r>
          </a:p>
        </p:txBody>
      </p:sp>
      <p:sp>
        <p:nvSpPr>
          <p:cNvPr id="3" name="Espace réservé du contenu 2">
            <a:extLst>
              <a:ext uri="{FF2B5EF4-FFF2-40B4-BE49-F238E27FC236}">
                <a16:creationId xmlns:a16="http://schemas.microsoft.com/office/drawing/2014/main" id="{C5A84DB3-3330-FBD8-449A-3A4B5ED2B424}"/>
              </a:ext>
            </a:extLst>
          </p:cNvPr>
          <p:cNvSpPr>
            <a:spLocks noGrp="1"/>
          </p:cNvSpPr>
          <p:nvPr>
            <p:ph idx="1"/>
          </p:nvPr>
        </p:nvSpPr>
        <p:spPr>
          <a:xfrm>
            <a:off x="838200" y="1825625"/>
            <a:ext cx="6054436" cy="4667250"/>
          </a:xfrm>
        </p:spPr>
        <p:txBody>
          <a:bodyPr>
            <a:normAutofit lnSpcReduction="10000"/>
          </a:bodyPr>
          <a:lstStyle/>
          <a:p>
            <a:r>
              <a:rPr lang="fr-FR" dirty="0"/>
              <a:t>En vis-à-vis</a:t>
            </a:r>
          </a:p>
          <a:p>
            <a:r>
              <a:rPr lang="fr-FR" dirty="0"/>
              <a:t>En groupe</a:t>
            </a:r>
          </a:p>
          <a:p>
            <a:r>
              <a:rPr lang="fr-FR" dirty="0"/>
              <a:t>En association</a:t>
            </a:r>
          </a:p>
          <a:p>
            <a:r>
              <a:rPr lang="fr-FR" dirty="0"/>
              <a:t>Au travail</a:t>
            </a:r>
          </a:p>
          <a:p>
            <a:r>
              <a:rPr lang="fr-FR" dirty="0"/>
              <a:t>En politique</a:t>
            </a:r>
          </a:p>
          <a:p>
            <a:r>
              <a:rPr lang="fr-FR" dirty="0"/>
              <a:t>En géopolitique</a:t>
            </a:r>
          </a:p>
          <a:p>
            <a:pPr algn="ctr"/>
            <a:endParaRPr lang="fr-FR" dirty="0"/>
          </a:p>
          <a:p>
            <a:pPr marL="0" indent="0" algn="ctr">
              <a:buNone/>
            </a:pPr>
            <a:r>
              <a:rPr lang="fr-FR" dirty="0">
                <a:solidFill>
                  <a:schemeClr val="accent6">
                    <a:lumMod val="75000"/>
                  </a:schemeClr>
                </a:solidFill>
              </a:rPr>
              <a:t>Supposent de lire derrière le masque</a:t>
            </a:r>
          </a:p>
          <a:p>
            <a:pPr marL="0" indent="0" algn="ctr">
              <a:buNone/>
            </a:pPr>
            <a:r>
              <a:rPr lang="fr-FR" dirty="0">
                <a:solidFill>
                  <a:schemeClr val="accent6">
                    <a:lumMod val="75000"/>
                  </a:schemeClr>
                </a:solidFill>
              </a:rPr>
              <a:t>De respecter la personne </a:t>
            </a:r>
          </a:p>
          <a:p>
            <a:pPr marL="0" indent="0" algn="ctr">
              <a:buNone/>
            </a:pPr>
            <a:r>
              <a:rPr lang="fr-FR" dirty="0">
                <a:solidFill>
                  <a:schemeClr val="accent6">
                    <a:lumMod val="75000"/>
                  </a:schemeClr>
                </a:solidFill>
              </a:rPr>
              <a:t>enfant du Père</a:t>
            </a:r>
          </a:p>
          <a:p>
            <a:endParaRPr lang="fr-FR" dirty="0"/>
          </a:p>
        </p:txBody>
      </p:sp>
      <p:pic>
        <p:nvPicPr>
          <p:cNvPr id="4" name="Image 3">
            <a:extLst>
              <a:ext uri="{FF2B5EF4-FFF2-40B4-BE49-F238E27FC236}">
                <a16:creationId xmlns:a16="http://schemas.microsoft.com/office/drawing/2014/main" id="{EBBADCC5-15E8-A37D-9D3F-98CE46293B09}"/>
              </a:ext>
            </a:extLst>
          </p:cNvPr>
          <p:cNvPicPr>
            <a:picLocks noChangeAspect="1"/>
          </p:cNvPicPr>
          <p:nvPr/>
        </p:nvPicPr>
        <p:blipFill>
          <a:blip r:embed="rId2"/>
          <a:stretch>
            <a:fillRect/>
          </a:stretch>
        </p:blipFill>
        <p:spPr>
          <a:xfrm>
            <a:off x="6892636" y="0"/>
            <a:ext cx="5299364" cy="6858000"/>
          </a:xfrm>
          <a:prstGeom prst="rect">
            <a:avLst/>
          </a:prstGeom>
        </p:spPr>
      </p:pic>
    </p:spTree>
    <p:extLst>
      <p:ext uri="{BB962C8B-B14F-4D97-AF65-F5344CB8AC3E}">
        <p14:creationId xmlns:p14="http://schemas.microsoft.com/office/powerpoint/2010/main" val="36417538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TotalTime>
  <Words>397</Words>
  <Application>Microsoft Macintosh PowerPoint</Application>
  <PresentationFormat>Grand écran</PresentationFormat>
  <Paragraphs>33</Paragraphs>
  <Slides>6</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Aptos</vt:lpstr>
      <vt:lpstr>Aptos Display</vt:lpstr>
      <vt:lpstr>Arial</vt:lpstr>
      <vt:lpstr>Thème Office</vt:lpstr>
      <vt:lpstr>Présentation PowerPoint</vt:lpstr>
      <vt:lpstr>Que transmettons-nous ?</vt:lpstr>
      <vt:lpstr>Quel est ce Corps du Christ auquel nous répondons : Amen ?</vt:lpstr>
      <vt:lpstr>Les textes du jour</vt:lpstr>
      <vt:lpstr>Le couple   une image trinitaire</vt:lpstr>
      <vt:lpstr>Les relations humaines bienveillantes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Martine JOLY</dc:creator>
  <cp:lastModifiedBy>Martine JOLY</cp:lastModifiedBy>
  <cp:revision>8</cp:revision>
  <dcterms:created xsi:type="dcterms:W3CDTF">2025-03-07T05:25:04Z</dcterms:created>
  <dcterms:modified xsi:type="dcterms:W3CDTF">2025-05-05T05:02:11Z</dcterms:modified>
</cp:coreProperties>
</file>