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73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4"/>
    <p:restoredTop sz="94694"/>
  </p:normalViewPr>
  <p:slideViewPr>
    <p:cSldViewPr snapToGrid="0">
      <p:cViewPr varScale="1">
        <p:scale>
          <a:sx n="117" d="100"/>
          <a:sy n="117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340CF-55A2-B180-6E13-733710B63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35F71D-A7C7-40AC-DC3A-F23F8CF5E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D555EA-26C0-61B2-0D6C-5D4E9781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25EB2B-25F6-CDD6-8B4F-2697ABB2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6ED946-299A-235D-A972-3D5FA522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70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91D1A-D5B9-FD08-3AF1-BC20DD76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57FDD3-F7E0-26D4-9ABF-BCF3B7B3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B9E7F3-208F-991B-49FE-ACB2A985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A77FCE-C319-09FA-8EF0-BCC5A4D3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68ED6-7059-20E1-0D0B-67720DE5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93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AE54FC-CD91-47AC-67D3-18F464008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E0F2A9-B091-1AA8-2681-7B0DAD1AE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4DD513-C146-A289-AB87-B21C8BD6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81BA9-12C6-7EA2-395B-23C725F7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5B242-F267-023F-35E7-F1197911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1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90EAE-173E-D8E3-4566-36A82A5F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344BF-9ABC-6640-8A89-8223E7AC6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B2365F-BC0F-4698-7E1E-4F2A7857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BCCE7A-5345-23DC-D508-5EE39535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D1DD0-EEFE-DC09-5DE1-0BE9BF3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26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51478-E57F-2219-AA7A-86741CAB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0F889-ACB6-57BA-AE52-DA3BF36C8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F1B5EA-5FAC-8684-5E1F-BAA46E3A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3CF5D-B38F-9715-0E65-50201693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94B1A4-6F4C-2943-4EBE-22149ECA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5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349A5-173B-A1C4-B04A-2F1CD501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B9120-2DAB-3E0F-1FC7-23C0C33A7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6AA20C-A42F-CA74-ABE5-46875A9E8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D5BEE1-AF22-0514-BB0E-E6109A2D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275745-635D-FDF5-D60E-36A2CB49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F205DC-BE6A-2914-3C07-8AC3747A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96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53E15-3412-AE92-588B-39E13099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7B2307-4765-924B-78CC-922C36F4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3B351F-B601-900C-6456-3DCC2D7FC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A45AA4-5DD3-EE9E-3621-CDA98F424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2EAEBC-9CA3-832C-55B4-4CAE9CD41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2540EC-2C5E-5AE5-40C6-88EDD0F1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EB3008-70F3-8700-C490-4E6B3803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C74509-39B7-EF29-BE09-A6BBEC75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1AC70-0DB1-8A8F-FD2E-2FB69270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C34C5B-A6EF-96CF-5CA5-28044A16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2D977-DA4B-6684-5475-D08741A6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850B9F-336E-7EC2-6F50-07C1693A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21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A25A36-9D65-3A4A-0D16-B28B4CC9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CBC571-D093-9C8F-6A95-C7AD7B20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51ECEA-3B90-48C3-BF00-82B5524B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D0EF4-1A67-3648-D415-53DDDFCC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A69FFD-81AC-1C01-2926-4CEDDA76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61EBAD-A4F0-2695-50F4-4182E141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490F8C-4928-B743-ADEB-327EE6E8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EF84B4-525D-496B-4193-BEFE3681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952BE-2C80-06DF-128A-ACEE47AB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22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6DE8B-EE10-3238-7D6A-C5A05233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AA3017-AC2A-5F33-0A3E-CA242D68F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097D46-03EA-D69D-562B-E89207647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00DDDF-12B4-D8E0-06A3-59138CB3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BC59BF-59CE-4EDA-916E-CEBF66A5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B1C3C5-51F8-D2B8-780C-491C2AAD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31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C77722-5B52-BB44-0F6C-9A747CCB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E7F116-E359-2A14-3806-679E96485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7C284-C8B0-7294-A752-4CDC878F3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79ADB0-7E6D-3A49-9C95-C625C8071C7A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60860-1A68-31B6-4163-0B0452647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6F4F7D-DFFE-3458-22D3-8B9368EB4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009B2F-CFE4-A949-86C5-5187FC22FA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B54318B-47BD-85F0-E613-9E7990E1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/>
        </p:blipFill>
        <p:spPr>
          <a:xfrm>
            <a:off x="814796" y="643466"/>
            <a:ext cx="4952058" cy="5571066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6379590-7118-B0DA-994E-388B72BE1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625"/>
          <a:stretch/>
        </p:blipFill>
        <p:spPr>
          <a:xfrm>
            <a:off x="6425145" y="643467"/>
            <a:ext cx="49520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6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Visage humain, livre, femme&#10;&#10;Le contenu généré par l’IA peut être incorrect.">
            <a:extLst>
              <a:ext uri="{FF2B5EF4-FFF2-40B4-BE49-F238E27FC236}">
                <a16:creationId xmlns:a16="http://schemas.microsoft.com/office/drawing/2014/main" id="{7B6866F8-C56C-6679-FA1F-BAD0BF27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2"/>
          <a:stretch/>
        </p:blipFill>
        <p:spPr>
          <a:xfrm>
            <a:off x="1183085" y="643466"/>
            <a:ext cx="4215480" cy="5571066"/>
          </a:xfrm>
          <a:prstGeom prst="rect">
            <a:avLst/>
          </a:prstGeom>
        </p:spPr>
      </p:pic>
      <p:pic>
        <p:nvPicPr>
          <p:cNvPr id="4" name="Image 3" descr="Une image contenant texte, Visage humain, lettre, femme&#10;&#10;Le contenu généré par l’IA peut être incorrect.">
            <a:extLst>
              <a:ext uri="{FF2B5EF4-FFF2-40B4-BE49-F238E27FC236}">
                <a16:creationId xmlns:a16="http://schemas.microsoft.com/office/drawing/2014/main" id="{38166D55-B419-534D-5CB5-822EE52864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1" r="4" b="4"/>
          <a:stretch/>
        </p:blipFill>
        <p:spPr>
          <a:xfrm>
            <a:off x="6793881" y="643467"/>
            <a:ext cx="421458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84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Macintosh PowerPoint</Application>
  <PresentationFormat>Grand écran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Martine JOLY</dc:creator>
  <cp:lastModifiedBy>Martine JOLY</cp:lastModifiedBy>
  <cp:revision>9</cp:revision>
  <dcterms:created xsi:type="dcterms:W3CDTF">2025-03-07T05:25:04Z</dcterms:created>
  <dcterms:modified xsi:type="dcterms:W3CDTF">2025-05-05T05:06:52Z</dcterms:modified>
</cp:coreProperties>
</file>